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 ContentType="image/ti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5" r:id="rId2"/>
  </p:sldMasterIdLst>
  <p:notesMasterIdLst>
    <p:notesMasterId r:id="rId59"/>
  </p:notesMasterIdLst>
  <p:sldIdLst>
    <p:sldId id="342" r:id="rId3"/>
    <p:sldId id="257" r:id="rId4"/>
    <p:sldId id="262" r:id="rId5"/>
    <p:sldId id="259" r:id="rId6"/>
    <p:sldId id="261" r:id="rId7"/>
    <p:sldId id="260" r:id="rId8"/>
    <p:sldId id="571" r:id="rId9"/>
    <p:sldId id="269" r:id="rId10"/>
    <p:sldId id="579" r:id="rId11"/>
    <p:sldId id="349" r:id="rId12"/>
    <p:sldId id="362" r:id="rId13"/>
    <p:sldId id="385" r:id="rId14"/>
    <p:sldId id="287" r:id="rId15"/>
    <p:sldId id="264" r:id="rId16"/>
    <p:sldId id="344" r:id="rId17"/>
    <p:sldId id="580" r:id="rId18"/>
    <p:sldId id="280" r:id="rId19"/>
    <p:sldId id="316" r:id="rId20"/>
    <p:sldId id="372" r:id="rId21"/>
    <p:sldId id="285" r:id="rId22"/>
    <p:sldId id="286" r:id="rId23"/>
    <p:sldId id="290" r:id="rId24"/>
    <p:sldId id="581" r:id="rId25"/>
    <p:sldId id="613" r:id="rId26"/>
    <p:sldId id="575" r:id="rId27"/>
    <p:sldId id="576" r:id="rId28"/>
    <p:sldId id="614" r:id="rId29"/>
    <p:sldId id="615" r:id="rId30"/>
    <p:sldId id="276" r:id="rId31"/>
    <p:sldId id="291" r:id="rId32"/>
    <p:sldId id="331" r:id="rId33"/>
    <p:sldId id="330" r:id="rId34"/>
    <p:sldId id="334" r:id="rId35"/>
    <p:sldId id="345" r:id="rId36"/>
    <p:sldId id="312" r:id="rId37"/>
    <p:sldId id="375" r:id="rId38"/>
    <p:sldId id="348" r:id="rId39"/>
    <p:sldId id="335" r:id="rId40"/>
    <p:sldId id="292" r:id="rId41"/>
    <p:sldId id="351" r:id="rId42"/>
    <p:sldId id="355" r:id="rId43"/>
    <p:sldId id="304" r:id="rId44"/>
    <p:sldId id="338" r:id="rId45"/>
    <p:sldId id="340" r:id="rId46"/>
    <p:sldId id="313" r:id="rId47"/>
    <p:sldId id="377" r:id="rId48"/>
    <p:sldId id="383" r:id="rId49"/>
    <p:sldId id="386" r:id="rId50"/>
    <p:sldId id="387" r:id="rId51"/>
    <p:sldId id="388" r:id="rId52"/>
    <p:sldId id="389" r:id="rId53"/>
    <p:sldId id="390" r:id="rId54"/>
    <p:sldId id="392" r:id="rId55"/>
    <p:sldId id="391" r:id="rId56"/>
    <p:sldId id="341" r:id="rId57"/>
    <p:sldId id="34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7CC226-928C-4D8B-BBBC-4CA9C9955B38}" v="424" dt="2024-10-31T15:36:18.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06" autoAdjust="0"/>
    <p:restoredTop sz="88078" autoAdjust="0"/>
  </p:normalViewPr>
  <p:slideViewPr>
    <p:cSldViewPr snapToGrid="0">
      <p:cViewPr varScale="1">
        <p:scale>
          <a:sx n="65" d="100"/>
          <a:sy n="65" d="100"/>
        </p:scale>
        <p:origin x="100" y="52"/>
      </p:cViewPr>
      <p:guideLst/>
    </p:cSldViewPr>
  </p:slideViewPr>
  <p:notesTextViewPr>
    <p:cViewPr>
      <p:scale>
        <a:sx n="100" d="100"/>
        <a:sy n="100" d="100"/>
      </p:scale>
      <p:origin x="0" y="0"/>
    </p:cViewPr>
  </p:notesTextViewPr>
  <p:sorterViewPr>
    <p:cViewPr>
      <p:scale>
        <a:sx n="84" d="100"/>
        <a:sy n="84" d="100"/>
      </p:scale>
      <p:origin x="0" y="-139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913B28E-C0EB-4613-A2AF-9269D383FC52}"/>
    <pc:docChg chg="custSel modSld delMainMaster">
      <pc:chgData name="Mitchell Wand" userId="de9b44c55c049659" providerId="LiveId" clId="{2913B28E-C0EB-4613-A2AF-9269D383FC52}" dt="2023-11-10T15:09:37.534" v="198" actId="20577"/>
      <pc:docMkLst>
        <pc:docMk/>
      </pc:docMkLst>
      <pc:sldChg chg="addSp modSp mod modNotesTx">
        <pc:chgData name="Mitchell Wand" userId="de9b44c55c049659" providerId="LiveId" clId="{2913B28E-C0EB-4613-A2AF-9269D383FC52}" dt="2023-11-10T15:09:37.534" v="198" actId="20577"/>
        <pc:sldMkLst>
          <pc:docMk/>
          <pc:sldMk cId="2343335372" sldId="314"/>
        </pc:sldMkLst>
        <pc:spChg chg="mod">
          <ac:chgData name="Mitchell Wand" userId="de9b44c55c049659" providerId="LiveId" clId="{2913B28E-C0EB-4613-A2AF-9269D383FC52}" dt="2023-11-10T15:07:52.182" v="101" actId="14100"/>
          <ac:spMkLst>
            <pc:docMk/>
            <pc:sldMk cId="2343335372" sldId="314"/>
            <ac:spMk id="4" creationId="{C7537FBD-FAC6-EB42-B286-483FD564DAFD}"/>
          </ac:spMkLst>
        </pc:spChg>
        <pc:picChg chg="add mod ord">
          <ac:chgData name="Mitchell Wand" userId="de9b44c55c049659" providerId="LiveId" clId="{2913B28E-C0EB-4613-A2AF-9269D383FC52}" dt="2023-11-10T15:08:02.495" v="102" actId="688"/>
          <ac:picMkLst>
            <pc:docMk/>
            <pc:sldMk cId="2343335372" sldId="314"/>
            <ac:picMk id="5" creationId="{CA2FAC82-6405-6798-35BF-78643879E7CF}"/>
          </ac:picMkLst>
        </pc:picChg>
      </pc:sldChg>
      <pc:sldChg chg="modSp mod chgLayout">
        <pc:chgData name="Mitchell Wand" userId="de9b44c55c049659" providerId="LiveId" clId="{2913B28E-C0EB-4613-A2AF-9269D383FC52}" dt="2023-11-06T03:37:00.902" v="11" actId="700"/>
        <pc:sldMkLst>
          <pc:docMk/>
          <pc:sldMk cId="4052030747" sldId="328"/>
        </pc:sldMkLst>
        <pc:spChg chg="mod ord">
          <ac:chgData name="Mitchell Wand" userId="de9b44c55c049659" providerId="LiveId" clId="{2913B28E-C0EB-4613-A2AF-9269D383FC52}" dt="2023-11-06T03:37:00.902" v="11" actId="700"/>
          <ac:spMkLst>
            <pc:docMk/>
            <pc:sldMk cId="4052030747" sldId="328"/>
            <ac:spMk id="2" creationId="{1872C8CD-23B7-5412-516C-4B524F773B0A}"/>
          </ac:spMkLst>
        </pc:spChg>
        <pc:spChg chg="mod ord">
          <ac:chgData name="Mitchell Wand" userId="de9b44c55c049659" providerId="LiveId" clId="{2913B28E-C0EB-4613-A2AF-9269D383FC52}" dt="2023-11-06T03:37:00.902" v="11" actId="700"/>
          <ac:spMkLst>
            <pc:docMk/>
            <pc:sldMk cId="4052030747" sldId="328"/>
            <ac:spMk id="3" creationId="{764C95E4-FBC6-62BB-036A-779145EF56EA}"/>
          </ac:spMkLst>
        </pc:spChg>
        <pc:spChg chg="mod ord">
          <ac:chgData name="Mitchell Wand" userId="de9b44c55c049659" providerId="LiveId" clId="{2913B28E-C0EB-4613-A2AF-9269D383FC52}" dt="2023-11-06T03:37:00.902" v="11" actId="700"/>
          <ac:spMkLst>
            <pc:docMk/>
            <pc:sldMk cId="4052030747" sldId="328"/>
            <ac:spMk id="4" creationId="{27CA173F-4D30-BA7B-DFA6-2DFB88D2AE55}"/>
          </ac:spMkLst>
        </pc:spChg>
      </pc:sldChg>
      <pc:sldChg chg="modSp mod">
        <pc:chgData name="Mitchell Wand" userId="de9b44c55c049659" providerId="LiveId" clId="{2913B28E-C0EB-4613-A2AF-9269D383FC52}" dt="2023-11-06T03:35:04.094" v="1" actId="20577"/>
        <pc:sldMkLst>
          <pc:docMk/>
          <pc:sldMk cId="860465039" sldId="343"/>
        </pc:sldMkLst>
        <pc:spChg chg="mod">
          <ac:chgData name="Mitchell Wand" userId="de9b44c55c049659" providerId="LiveId" clId="{2913B28E-C0EB-4613-A2AF-9269D383FC52}" dt="2023-11-06T03:35:04.094" v="1" actId="20577"/>
          <ac:spMkLst>
            <pc:docMk/>
            <pc:sldMk cId="860465039" sldId="343"/>
            <ac:spMk id="131" creationId="{00000000-0000-0000-0000-000000000000}"/>
          </ac:spMkLst>
        </pc:spChg>
      </pc:sldChg>
      <pc:sldChg chg="addSp delSp modSp mod modClrScheme chgLayout">
        <pc:chgData name="Mitchell Wand" userId="de9b44c55c049659" providerId="LiveId" clId="{2913B28E-C0EB-4613-A2AF-9269D383FC52}" dt="2023-11-06T03:36:30.622" v="9" actId="700"/>
        <pc:sldMkLst>
          <pc:docMk/>
          <pc:sldMk cId="0" sldId="350"/>
        </pc:sldMkLst>
        <pc:spChg chg="add del mod ord">
          <ac:chgData name="Mitchell Wand" userId="de9b44c55c049659" providerId="LiveId" clId="{2913B28E-C0EB-4613-A2AF-9269D383FC52}" dt="2023-11-06T03:36:30.622" v="9" actId="700"/>
          <ac:spMkLst>
            <pc:docMk/>
            <pc:sldMk cId="0" sldId="350"/>
            <ac:spMk id="2" creationId="{19A32556-6749-A6B1-5705-DD32963EE3C6}"/>
          </ac:spMkLst>
        </pc:spChg>
        <pc:spChg chg="add del mod ord">
          <ac:chgData name="Mitchell Wand" userId="de9b44c55c049659" providerId="LiveId" clId="{2913B28E-C0EB-4613-A2AF-9269D383FC52}" dt="2023-11-06T03:36:12.689" v="8" actId="478"/>
          <ac:spMkLst>
            <pc:docMk/>
            <pc:sldMk cId="0" sldId="350"/>
            <ac:spMk id="3" creationId="{C7EF0CC8-6223-6AB5-3398-9A4DC9AD0E9D}"/>
          </ac:spMkLst>
        </pc:spChg>
        <pc:spChg chg="mod ord">
          <ac:chgData name="Mitchell Wand" userId="de9b44c55c049659" providerId="LiveId" clId="{2913B28E-C0EB-4613-A2AF-9269D383FC52}" dt="2023-11-06T03:36:30.622" v="9" actId="700"/>
          <ac:spMkLst>
            <pc:docMk/>
            <pc:sldMk cId="0" sldId="350"/>
            <ac:spMk id="309" creationId="{00000000-0000-0000-0000-000000000000}"/>
          </ac:spMkLst>
        </pc:spChg>
        <pc:spChg chg="del">
          <ac:chgData name="Mitchell Wand" userId="de9b44c55c049659" providerId="LiveId" clId="{2913B28E-C0EB-4613-A2AF-9269D383FC52}" dt="2023-11-06T03:36:07.960" v="6" actId="700"/>
          <ac:spMkLst>
            <pc:docMk/>
            <pc:sldMk cId="0" sldId="350"/>
            <ac:spMk id="310" creationId="{00000000-0000-0000-0000-000000000000}"/>
          </ac:spMkLst>
        </pc:spChg>
      </pc:sldChg>
      <pc:sldMasterChg chg="del delSldLayout">
        <pc:chgData name="Mitchell Wand" userId="de9b44c55c049659" providerId="LiveId" clId="{2913B28E-C0EB-4613-A2AF-9269D383FC52}" dt="2023-11-06T03:36:30.622" v="9" actId="700"/>
        <pc:sldMasterMkLst>
          <pc:docMk/>
          <pc:sldMasterMk cId="3923687486" sldId="2147483666"/>
        </pc:sldMasterMkLst>
        <pc:sldLayoutChg chg="del">
          <pc:chgData name="Mitchell Wand" userId="de9b44c55c049659" providerId="LiveId" clId="{2913B28E-C0EB-4613-A2AF-9269D383FC52}" dt="2023-11-06T03:36:30.622" v="9" actId="700"/>
          <pc:sldLayoutMkLst>
            <pc:docMk/>
            <pc:sldMasterMk cId="3923687486" sldId="2147483666"/>
            <pc:sldLayoutMk cId="4236478021" sldId="214748366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647919494" sldId="2147483668"/>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0630115" sldId="2147483669"/>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8606546" sldId="2147483670"/>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60498389" sldId="2147483671"/>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341357696" sldId="2147483672"/>
          </pc:sldLayoutMkLst>
        </pc:sldLayoutChg>
        <pc:sldLayoutChg chg="del">
          <pc:chgData name="Mitchell Wand" userId="de9b44c55c049659" providerId="LiveId" clId="{2913B28E-C0EB-4613-A2AF-9269D383FC52}" dt="2023-11-06T03:36:30.622" v="9" actId="700"/>
          <pc:sldLayoutMkLst>
            <pc:docMk/>
            <pc:sldMasterMk cId="3923687486" sldId="2147483666"/>
            <pc:sldLayoutMk cId="1896119126" sldId="2147483673"/>
          </pc:sldLayoutMkLst>
        </pc:sldLayoutChg>
        <pc:sldLayoutChg chg="del">
          <pc:chgData name="Mitchell Wand" userId="de9b44c55c049659" providerId="LiveId" clId="{2913B28E-C0EB-4613-A2AF-9269D383FC52}" dt="2023-11-06T03:36:30.622" v="9" actId="700"/>
          <pc:sldLayoutMkLst>
            <pc:docMk/>
            <pc:sldMasterMk cId="3923687486" sldId="2147483666"/>
            <pc:sldLayoutMk cId="964214544" sldId="2147483674"/>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275726452" sldId="2147483675"/>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452557607" sldId="2147483676"/>
          </pc:sldLayoutMkLst>
        </pc:sldLayoutChg>
        <pc:sldLayoutChg chg="del">
          <pc:chgData name="Mitchell Wand" userId="de9b44c55c049659" providerId="LiveId" clId="{2913B28E-C0EB-4613-A2AF-9269D383FC52}" dt="2023-11-06T03:36:30.622" v="9" actId="700"/>
          <pc:sldLayoutMkLst>
            <pc:docMk/>
            <pc:sldMasterMk cId="3923687486" sldId="2147483666"/>
            <pc:sldLayoutMk cId="3905638867" sldId="2147483677"/>
          </pc:sldLayoutMkLst>
        </pc:sldLayoutChg>
        <pc:sldLayoutChg chg="del">
          <pc:chgData name="Mitchell Wand" userId="de9b44c55c049659" providerId="LiveId" clId="{2913B28E-C0EB-4613-A2AF-9269D383FC52}" dt="2023-11-06T03:36:30.622" v="9" actId="700"/>
          <pc:sldLayoutMkLst>
            <pc:docMk/>
            <pc:sldMasterMk cId="3923687486" sldId="2147483666"/>
            <pc:sldLayoutMk cId="258273042" sldId="2147483678"/>
          </pc:sldLayoutMkLst>
        </pc:sldLayoutChg>
      </pc:sldMasterChg>
    </pc:docChg>
  </pc:docChgLst>
  <pc:docChgLst>
    <pc:chgData name="Mitchell Wand" userId="de9b44c55c049659" providerId="LiveId" clId="{16F00C48-6B6C-454A-AB0A-4448491B1589}"/>
    <pc:docChg chg="undo custSel modSld">
      <pc:chgData name="Mitchell Wand" userId="de9b44c55c049659" providerId="LiveId" clId="{16F00C48-6B6C-454A-AB0A-4448491B1589}" dt="2023-10-31T21:23:43.878" v="63" actId="13926"/>
      <pc:docMkLst>
        <pc:docMk/>
      </pc:docMkLst>
      <pc:sldChg chg="modSp mod">
        <pc:chgData name="Mitchell Wand" userId="de9b44c55c049659" providerId="LiveId" clId="{16F00C48-6B6C-454A-AB0A-4448491B1589}" dt="2023-10-31T21:18:06.159" v="32" actId="20577"/>
        <pc:sldMkLst>
          <pc:docMk/>
          <pc:sldMk cId="0" sldId="257"/>
        </pc:sldMkLst>
        <pc:spChg chg="mod">
          <ac:chgData name="Mitchell Wand" userId="de9b44c55c049659" providerId="LiveId" clId="{16F00C48-6B6C-454A-AB0A-4448491B1589}" dt="2023-10-31T21:18:06.159" v="32" actId="20577"/>
          <ac:spMkLst>
            <pc:docMk/>
            <pc:sldMk cId="0" sldId="257"/>
            <ac:spMk id="131" creationId="{00000000-0000-0000-0000-000000000000}"/>
          </ac:spMkLst>
        </pc:spChg>
      </pc:sldChg>
      <pc:sldChg chg="modSp mod">
        <pc:chgData name="Mitchell Wand" userId="de9b44c55c049659" providerId="LiveId" clId="{16F00C48-6B6C-454A-AB0A-4448491B1589}" dt="2023-10-31T21:17:56.790" v="31" actId="20577"/>
        <pc:sldMkLst>
          <pc:docMk/>
          <pc:sldMk cId="40835375" sldId="287"/>
        </pc:sldMkLst>
        <pc:spChg chg="mod">
          <ac:chgData name="Mitchell Wand" userId="de9b44c55c049659" providerId="LiveId" clId="{16F00C48-6B6C-454A-AB0A-4448491B1589}" dt="2023-10-31T21:17:56.790" v="31" actId="20577"/>
          <ac:spMkLst>
            <pc:docMk/>
            <pc:sldMk cId="40835375" sldId="287"/>
            <ac:spMk id="4" creationId="{DFC2F76F-2860-2B4C-9F8B-7BB2DB7CF941}"/>
          </ac:spMkLst>
        </pc:spChg>
      </pc:sldChg>
      <pc:sldChg chg="modSp mod">
        <pc:chgData name="Mitchell Wand" userId="de9b44c55c049659" providerId="LiveId" clId="{16F00C48-6B6C-454A-AB0A-4448491B1589}" dt="2023-10-31T21:16:46.178" v="11" actId="122"/>
        <pc:sldMkLst>
          <pc:docMk/>
          <pc:sldMk cId="1313669991" sldId="291"/>
        </pc:sldMkLst>
        <pc:spChg chg="mod">
          <ac:chgData name="Mitchell Wand" userId="de9b44c55c049659" providerId="LiveId" clId="{16F00C48-6B6C-454A-AB0A-4448491B1589}" dt="2023-10-31T21:15:58.634" v="4" actId="122"/>
          <ac:spMkLst>
            <pc:docMk/>
            <pc:sldMk cId="1313669991" sldId="291"/>
            <ac:spMk id="7" creationId="{D1E1B8A0-3925-C448-8330-AC7A6EAEE4D0}"/>
          </ac:spMkLst>
        </pc:spChg>
        <pc:spChg chg="mod">
          <ac:chgData name="Mitchell Wand" userId="de9b44c55c049659" providerId="LiveId" clId="{16F00C48-6B6C-454A-AB0A-4448491B1589}" dt="2023-10-31T21:15:46.501" v="2" actId="113"/>
          <ac:spMkLst>
            <pc:docMk/>
            <pc:sldMk cId="1313669991" sldId="291"/>
            <ac:spMk id="9" creationId="{477771BA-0037-A54A-B32B-8D506F4C4D90}"/>
          </ac:spMkLst>
        </pc:spChg>
        <pc:spChg chg="mod">
          <ac:chgData name="Mitchell Wand" userId="de9b44c55c049659" providerId="LiveId" clId="{16F00C48-6B6C-454A-AB0A-4448491B1589}" dt="2023-10-31T21:16:19.190" v="6" actId="122"/>
          <ac:spMkLst>
            <pc:docMk/>
            <pc:sldMk cId="1313669991" sldId="291"/>
            <ac:spMk id="10" creationId="{5B4211AD-CD04-C24E-8406-ED7FA2E66A83}"/>
          </ac:spMkLst>
        </pc:spChg>
        <pc:spChg chg="mod">
          <ac:chgData name="Mitchell Wand" userId="de9b44c55c049659" providerId="LiveId" clId="{16F00C48-6B6C-454A-AB0A-4448491B1589}" dt="2023-10-31T21:16:46.178" v="11" actId="122"/>
          <ac:spMkLst>
            <pc:docMk/>
            <pc:sldMk cId="1313669991" sldId="291"/>
            <ac:spMk id="11" creationId="{6424DA7B-2403-B346-892B-0E7281781E3D}"/>
          </ac:spMkLst>
        </pc:spChg>
        <pc:spChg chg="mod">
          <ac:chgData name="Mitchell Wand" userId="de9b44c55c049659" providerId="LiveId" clId="{16F00C48-6B6C-454A-AB0A-4448491B1589}" dt="2023-10-31T21:16:38.306" v="9" actId="122"/>
          <ac:spMkLst>
            <pc:docMk/>
            <pc:sldMk cId="1313669991" sldId="291"/>
            <ac:spMk id="14" creationId="{9C85A987-13DA-4644-955F-64725AF0DDF4}"/>
          </ac:spMkLst>
        </pc:spChg>
      </pc:sldChg>
      <pc:sldChg chg="modSp mod">
        <pc:chgData name="Mitchell Wand" userId="de9b44c55c049659" providerId="LiveId" clId="{16F00C48-6B6C-454A-AB0A-4448491B1589}" dt="2023-10-31T21:23:43.878" v="63" actId="13926"/>
        <pc:sldMkLst>
          <pc:docMk/>
          <pc:sldMk cId="0" sldId="316"/>
        </pc:sldMkLst>
        <pc:spChg chg="mod">
          <ac:chgData name="Mitchell Wand" userId="de9b44c55c049659" providerId="LiveId" clId="{16F00C48-6B6C-454A-AB0A-4448491B1589}" dt="2023-10-31T21:19:33.357" v="35" actId="2711"/>
          <ac:spMkLst>
            <pc:docMk/>
            <pc:sldMk cId="0" sldId="316"/>
            <ac:spMk id="137" creationId="{00000000-0000-0000-0000-000000000000}"/>
          </ac:spMkLst>
        </pc:spChg>
        <pc:spChg chg="mod ord">
          <ac:chgData name="Mitchell Wand" userId="de9b44c55c049659" providerId="LiveId" clId="{16F00C48-6B6C-454A-AB0A-4448491B1589}" dt="2023-10-31T21:23:43.878" v="63" actId="13926"/>
          <ac:spMkLst>
            <pc:docMk/>
            <pc:sldMk cId="0" sldId="316"/>
            <ac:spMk id="139" creationId="{00000000-0000-0000-0000-000000000000}"/>
          </ac:spMkLst>
        </pc:spChg>
        <pc:graphicFrameChg chg="modGraphic">
          <ac:chgData name="Mitchell Wand" userId="de9b44c55c049659" providerId="LiveId" clId="{16F00C48-6B6C-454A-AB0A-4448491B1589}" dt="2023-10-31T21:20:05.549" v="37" actId="2711"/>
          <ac:graphicFrameMkLst>
            <pc:docMk/>
            <pc:sldMk cId="0" sldId="316"/>
            <ac:graphicFrameMk id="138" creationId="{00000000-0000-0000-0000-000000000000}"/>
          </ac:graphicFrameMkLst>
        </pc:graphicFrameChg>
      </pc:sldChg>
      <pc:sldChg chg="modSp">
        <pc:chgData name="Mitchell Wand" userId="de9b44c55c049659" providerId="LiveId" clId="{16F00C48-6B6C-454A-AB0A-4448491B1589}" dt="2023-10-31T21:12:00.135" v="0" actId="2711"/>
        <pc:sldMkLst>
          <pc:docMk/>
          <pc:sldMk cId="3151719411" sldId="345"/>
        </pc:sldMkLst>
        <pc:spChg chg="mod">
          <ac:chgData name="Mitchell Wand" userId="de9b44c55c049659" providerId="LiveId" clId="{16F00C48-6B6C-454A-AB0A-4448491B1589}" dt="2023-10-31T21:12:00.135" v="0" actId="2711"/>
          <ac:spMkLst>
            <pc:docMk/>
            <pc:sldMk cId="3151719411" sldId="345"/>
            <ac:spMk id="8" creationId="{06BA9E79-D987-67E0-6597-5F502DAA0F31}"/>
          </ac:spMkLst>
        </pc:spChg>
      </pc:sldChg>
    </pc:docChg>
  </pc:docChgLst>
  <pc:docChgLst>
    <pc:chgData name="Mitchell Wand" userId="de9b44c55c049659" providerId="LiveId" clId="{6033B8A2-E243-4B0E-BAD3-960CC7C8BDF9}"/>
    <pc:docChg chg="undo custSel addSld delSld modSld sldOrd">
      <pc:chgData name="Mitchell Wand" userId="de9b44c55c049659" providerId="LiveId" clId="{6033B8A2-E243-4B0E-BAD3-960CC7C8BDF9}" dt="2024-03-19T20:05:51.700" v="2586" actId="20577"/>
      <pc:docMkLst>
        <pc:docMk/>
      </pc:docMkLst>
      <pc:sldChg chg="modSp mod">
        <pc:chgData name="Mitchell Wand" userId="de9b44c55c049659" providerId="LiveId" clId="{6033B8A2-E243-4B0E-BAD3-960CC7C8BDF9}" dt="2024-03-19T20:05:09.262" v="2520" actId="20577"/>
        <pc:sldMkLst>
          <pc:docMk/>
          <pc:sldMk cId="217861666" sldId="323"/>
        </pc:sldMkLst>
        <pc:spChg chg="mod">
          <ac:chgData name="Mitchell Wand" userId="de9b44c55c049659" providerId="LiveId" clId="{6033B8A2-E243-4B0E-BAD3-960CC7C8BDF9}" dt="2024-03-19T20:05:09.262" v="2520" actId="20577"/>
          <ac:spMkLst>
            <pc:docMk/>
            <pc:sldMk cId="217861666" sldId="323"/>
            <ac:spMk id="2" creationId="{A8CBC4F2-39A4-896C-6051-E89693F78F42}"/>
          </ac:spMkLst>
        </pc:spChg>
      </pc:sldChg>
      <pc:sldChg chg="modSp add mod modNotesTx">
        <pc:chgData name="Mitchell Wand" userId="de9b44c55c049659" providerId="LiveId" clId="{6033B8A2-E243-4B0E-BAD3-960CC7C8BDF9}" dt="2024-03-19T19:53:39.928" v="1473"/>
        <pc:sldMkLst>
          <pc:docMk/>
          <pc:sldMk cId="3838296255" sldId="325"/>
        </pc:sldMkLst>
        <pc:spChg chg="mod">
          <ac:chgData name="Mitchell Wand" userId="de9b44c55c049659" providerId="LiveId" clId="{6033B8A2-E243-4B0E-BAD3-960CC7C8BDF9}" dt="2024-03-19T18:56:02.300" v="607" actId="20577"/>
          <ac:spMkLst>
            <pc:docMk/>
            <pc:sldMk cId="3838296255" sldId="325"/>
            <ac:spMk id="3" creationId="{2597ABB4-F004-0A30-F785-60B74E3C41DB}"/>
          </ac:spMkLst>
        </pc:spChg>
      </pc:sldChg>
      <pc:sldChg chg="delSp mod delAnim">
        <pc:chgData name="Mitchell Wand" userId="de9b44c55c049659" providerId="LiveId" clId="{6033B8A2-E243-4B0E-BAD3-960CC7C8BDF9}" dt="2024-03-19T19:48:27.139" v="1352" actId="478"/>
        <pc:sldMkLst>
          <pc:docMk/>
          <pc:sldMk cId="3712692370" sldId="329"/>
        </pc:sldMkLst>
        <pc:spChg chg="del">
          <ac:chgData name="Mitchell Wand" userId="de9b44c55c049659" providerId="LiveId" clId="{6033B8A2-E243-4B0E-BAD3-960CC7C8BDF9}" dt="2024-03-19T19:48:27.139" v="1352" actId="478"/>
          <ac:spMkLst>
            <pc:docMk/>
            <pc:sldMk cId="3712692370" sldId="329"/>
            <ac:spMk id="5" creationId="{B3035C4C-6EBD-2880-E2B5-45DE4DB48C9D}"/>
          </ac:spMkLst>
        </pc:spChg>
      </pc:sldChg>
      <pc:sldChg chg="modSp mod">
        <pc:chgData name="Mitchell Wand" userId="de9b44c55c049659" providerId="LiveId" clId="{6033B8A2-E243-4B0E-BAD3-960CC7C8BDF9}" dt="2024-03-13T19:23:09.478" v="0" actId="20577"/>
        <pc:sldMkLst>
          <pc:docMk/>
          <pc:sldMk cId="0" sldId="342"/>
        </pc:sldMkLst>
        <pc:spChg chg="mod">
          <ac:chgData name="Mitchell Wand" userId="de9b44c55c049659" providerId="LiveId" clId="{6033B8A2-E243-4B0E-BAD3-960CC7C8BDF9}" dt="2024-03-13T19:23:09.478" v="0" actId="20577"/>
          <ac:spMkLst>
            <pc:docMk/>
            <pc:sldMk cId="0" sldId="342"/>
            <ac:spMk id="60" creationId="{00000000-0000-0000-0000-000000000000}"/>
          </ac:spMkLst>
        </pc:spChg>
      </pc:sldChg>
      <pc:sldChg chg="addSp delSp modSp mod ord addAnim delAnim modAnim modNotesTx">
        <pc:chgData name="Mitchell Wand" userId="de9b44c55c049659" providerId="LiveId" clId="{6033B8A2-E243-4B0E-BAD3-960CC7C8BDF9}" dt="2024-03-19T19:57:57.598" v="1740" actId="20577"/>
        <pc:sldMkLst>
          <pc:docMk/>
          <pc:sldMk cId="0" sldId="353"/>
        </pc:sldMkLst>
        <pc:spChg chg="mod">
          <ac:chgData name="Mitchell Wand" userId="de9b44c55c049659" providerId="LiveId" clId="{6033B8A2-E243-4B0E-BAD3-960CC7C8BDF9}" dt="2024-03-19T19:27:34.149" v="998" actId="408"/>
          <ac:spMkLst>
            <pc:docMk/>
            <pc:sldMk cId="0" sldId="353"/>
            <ac:spMk id="5" creationId="{DC1BE921-90FA-C947-D6F0-303946107DD1}"/>
          </ac:spMkLst>
        </pc:spChg>
        <pc:spChg chg="mod">
          <ac:chgData name="Mitchell Wand" userId="de9b44c55c049659" providerId="LiveId" clId="{6033B8A2-E243-4B0E-BAD3-960CC7C8BDF9}" dt="2024-03-19T19:27:34.149" v="998" actId="408"/>
          <ac:spMkLst>
            <pc:docMk/>
            <pc:sldMk cId="0" sldId="353"/>
            <ac:spMk id="6" creationId="{411F91D3-DA14-8D43-3AE2-66EF85439CC5}"/>
          </ac:spMkLst>
        </pc:spChg>
        <pc:spChg chg="mod ord">
          <ac:chgData name="Mitchell Wand" userId="de9b44c55c049659" providerId="LiveId" clId="{6033B8A2-E243-4B0E-BAD3-960CC7C8BDF9}" dt="2024-03-19T19:32:59.615" v="1031" actId="167"/>
          <ac:spMkLst>
            <pc:docMk/>
            <pc:sldMk cId="0" sldId="353"/>
            <ac:spMk id="9" creationId="{957BE3B1-8AF0-B764-639C-F6988A7868DD}"/>
          </ac:spMkLst>
        </pc:spChg>
        <pc:spChg chg="mod">
          <ac:chgData name="Mitchell Wand" userId="de9b44c55c049659" providerId="LiveId" clId="{6033B8A2-E243-4B0E-BAD3-960CC7C8BDF9}" dt="2024-03-19T19:32:43.298" v="1030" actId="207"/>
          <ac:spMkLst>
            <pc:docMk/>
            <pc:sldMk cId="0" sldId="353"/>
            <ac:spMk id="10" creationId="{CBA4D3F8-D465-7FFA-A13E-F2135167C871}"/>
          </ac:spMkLst>
        </pc:spChg>
        <pc:spChg chg="add mod ord">
          <ac:chgData name="Mitchell Wand" userId="de9b44c55c049659" providerId="LiveId" clId="{6033B8A2-E243-4B0E-BAD3-960CC7C8BDF9}" dt="2024-03-19T19:32:43.298" v="1030" actId="207"/>
          <ac:spMkLst>
            <pc:docMk/>
            <pc:sldMk cId="0" sldId="353"/>
            <ac:spMk id="11" creationId="{505ECB0F-6412-FE5D-E28E-773CEB598572}"/>
          </ac:spMkLst>
        </pc:spChg>
        <pc:spChg chg="mod">
          <ac:chgData name="Mitchell Wand" userId="de9b44c55c049659" providerId="LiveId" clId="{6033B8A2-E243-4B0E-BAD3-960CC7C8BDF9}" dt="2024-03-19T19:27:34.149" v="998" actId="408"/>
          <ac:spMkLst>
            <pc:docMk/>
            <pc:sldMk cId="0" sldId="353"/>
            <ac:spMk id="14" creationId="{080D6E3A-31A6-BF7E-6B2A-A8A51A8AE909}"/>
          </ac:spMkLst>
        </pc:spChg>
        <pc:spChg chg="mod">
          <ac:chgData name="Mitchell Wand" userId="de9b44c55c049659" providerId="LiveId" clId="{6033B8A2-E243-4B0E-BAD3-960CC7C8BDF9}" dt="2024-03-19T19:27:34.149" v="998" actId="408"/>
          <ac:spMkLst>
            <pc:docMk/>
            <pc:sldMk cId="0" sldId="353"/>
            <ac:spMk id="15" creationId="{11D0FF99-C09F-9C6E-B3C8-70324EF445A4}"/>
          </ac:spMkLst>
        </pc:spChg>
        <pc:spChg chg="add del mod">
          <ac:chgData name="Mitchell Wand" userId="de9b44c55c049659" providerId="LiveId" clId="{6033B8A2-E243-4B0E-BAD3-960CC7C8BDF9}" dt="2024-03-19T19:21:17.187" v="972" actId="478"/>
          <ac:spMkLst>
            <pc:docMk/>
            <pc:sldMk cId="0" sldId="353"/>
            <ac:spMk id="17" creationId="{A6F72A63-4F1E-1BA5-9B70-3A219E487618}"/>
          </ac:spMkLst>
        </pc:spChg>
        <pc:spChg chg="add del">
          <ac:chgData name="Mitchell Wand" userId="de9b44c55c049659" providerId="LiveId" clId="{6033B8A2-E243-4B0E-BAD3-960CC7C8BDF9}" dt="2024-03-19T19:21:15.608" v="971" actId="478"/>
          <ac:spMkLst>
            <pc:docMk/>
            <pc:sldMk cId="0" sldId="353"/>
            <ac:spMk id="19" creationId="{54FCB12A-7349-28FB-6128-EF86341ED68B}"/>
          </ac:spMkLst>
        </pc:spChg>
        <pc:spChg chg="add mod">
          <ac:chgData name="Mitchell Wand" userId="de9b44c55c049659" providerId="LiveId" clId="{6033B8A2-E243-4B0E-BAD3-960CC7C8BDF9}" dt="2024-03-19T19:27:34.149" v="998" actId="408"/>
          <ac:spMkLst>
            <pc:docMk/>
            <pc:sldMk cId="0" sldId="353"/>
            <ac:spMk id="20" creationId="{DDDBB5E9-E72F-628E-4701-265BB398A3A2}"/>
          </ac:spMkLst>
        </pc:spChg>
        <pc:spChg chg="add mod">
          <ac:chgData name="Mitchell Wand" userId="de9b44c55c049659" providerId="LiveId" clId="{6033B8A2-E243-4B0E-BAD3-960CC7C8BDF9}" dt="2024-03-19T19:27:34.149" v="998" actId="408"/>
          <ac:spMkLst>
            <pc:docMk/>
            <pc:sldMk cId="0" sldId="353"/>
            <ac:spMk id="21" creationId="{B45414F5-C9FA-C150-C5A4-01C217C69348}"/>
          </ac:spMkLst>
        </pc:spChg>
        <pc:spChg chg="add mod">
          <ac:chgData name="Mitchell Wand" userId="de9b44c55c049659" providerId="LiveId" clId="{6033B8A2-E243-4B0E-BAD3-960CC7C8BDF9}" dt="2024-03-19T19:27:34.149" v="998" actId="408"/>
          <ac:spMkLst>
            <pc:docMk/>
            <pc:sldMk cId="0" sldId="353"/>
            <ac:spMk id="22" creationId="{52CFC4BB-CF02-0FE6-D689-BBFBEE429B26}"/>
          </ac:spMkLst>
        </pc:spChg>
        <pc:spChg chg="add mod">
          <ac:chgData name="Mitchell Wand" userId="de9b44c55c049659" providerId="LiveId" clId="{6033B8A2-E243-4B0E-BAD3-960CC7C8BDF9}" dt="2024-03-19T19:27:34.149" v="998" actId="408"/>
          <ac:spMkLst>
            <pc:docMk/>
            <pc:sldMk cId="0" sldId="353"/>
            <ac:spMk id="23" creationId="{C05ABEA6-088A-ADB3-D4A3-4B4BCAE25297}"/>
          </ac:spMkLst>
        </pc:spChg>
        <pc:spChg chg="add mod">
          <ac:chgData name="Mitchell Wand" userId="de9b44c55c049659" providerId="LiveId" clId="{6033B8A2-E243-4B0E-BAD3-960CC7C8BDF9}" dt="2024-03-19T19:34:29.777" v="1069" actId="14100"/>
          <ac:spMkLst>
            <pc:docMk/>
            <pc:sldMk cId="0" sldId="353"/>
            <ac:spMk id="24" creationId="{DBCE68F6-AB54-7037-3244-A9811415F509}"/>
          </ac:spMkLst>
        </pc:spChg>
        <pc:spChg chg="add mod">
          <ac:chgData name="Mitchell Wand" userId="de9b44c55c049659" providerId="LiveId" clId="{6033B8A2-E243-4B0E-BAD3-960CC7C8BDF9}" dt="2024-03-19T19:37:58.365" v="1135" actId="255"/>
          <ac:spMkLst>
            <pc:docMk/>
            <pc:sldMk cId="0" sldId="353"/>
            <ac:spMk id="25" creationId="{78F29AFD-125D-EBDC-D6A3-F18521F7EA50}"/>
          </ac:spMkLst>
        </pc:spChg>
        <pc:spChg chg="mod">
          <ac:chgData name="Mitchell Wand" userId="de9b44c55c049659" providerId="LiveId" clId="{6033B8A2-E243-4B0E-BAD3-960CC7C8BDF9}" dt="2024-03-19T19:42:32.487" v="1246" actId="20577"/>
          <ac:spMkLst>
            <pc:docMk/>
            <pc:sldMk cId="0" sldId="353"/>
            <ac:spMk id="315" creationId="{00000000-0000-0000-0000-000000000000}"/>
          </ac:spMkLst>
        </pc:spChg>
        <pc:spChg chg="mod">
          <ac:chgData name="Mitchell Wand" userId="de9b44c55c049659" providerId="LiveId" clId="{6033B8A2-E243-4B0E-BAD3-960CC7C8BDF9}" dt="2024-03-19T19:41:26.816" v="1230" actId="113"/>
          <ac:spMkLst>
            <pc:docMk/>
            <pc:sldMk cId="0" sldId="353"/>
            <ac:spMk id="317" creationId="{00000000-0000-0000-0000-000000000000}"/>
          </ac:spMkLst>
        </pc:spChg>
        <pc:spChg chg="mod">
          <ac:chgData name="Mitchell Wand" userId="de9b44c55c049659" providerId="LiveId" clId="{6033B8A2-E243-4B0E-BAD3-960CC7C8BDF9}" dt="2024-03-19T19:42:39.966" v="1247" actId="207"/>
          <ac:spMkLst>
            <pc:docMk/>
            <pc:sldMk cId="0" sldId="353"/>
            <ac:spMk id="318" creationId="{00000000-0000-0000-0000-000000000000}"/>
          </ac:spMkLst>
        </pc:spChg>
        <pc:spChg chg="mod">
          <ac:chgData name="Mitchell Wand" userId="de9b44c55c049659" providerId="LiveId" clId="{6033B8A2-E243-4B0E-BAD3-960CC7C8BDF9}" dt="2024-03-19T19:23:36.104" v="985" actId="1076"/>
          <ac:spMkLst>
            <pc:docMk/>
            <pc:sldMk cId="0" sldId="353"/>
            <ac:spMk id="319" creationId="{00000000-0000-0000-0000-000000000000}"/>
          </ac:spMkLst>
        </pc:spChg>
        <pc:spChg chg="mod">
          <ac:chgData name="Mitchell Wand" userId="de9b44c55c049659" providerId="LiveId" clId="{6033B8A2-E243-4B0E-BAD3-960CC7C8BDF9}" dt="2024-03-19T19:23:36.104" v="985" actId="1076"/>
          <ac:spMkLst>
            <pc:docMk/>
            <pc:sldMk cId="0" sldId="353"/>
            <ac:spMk id="320" creationId="{00000000-0000-0000-0000-000000000000}"/>
          </ac:spMkLst>
        </pc:spChg>
        <pc:spChg chg="mod">
          <ac:chgData name="Mitchell Wand" userId="de9b44c55c049659" providerId="LiveId" clId="{6033B8A2-E243-4B0E-BAD3-960CC7C8BDF9}" dt="2024-03-19T19:23:36.104" v="985" actId="1076"/>
          <ac:spMkLst>
            <pc:docMk/>
            <pc:sldMk cId="0" sldId="353"/>
            <ac:spMk id="321" creationId="{00000000-0000-0000-0000-000000000000}"/>
          </ac:spMkLst>
        </pc:spChg>
        <pc:grpChg chg="add mod">
          <ac:chgData name="Mitchell Wand" userId="de9b44c55c049659" providerId="LiveId" clId="{6033B8A2-E243-4B0E-BAD3-960CC7C8BDF9}" dt="2024-03-19T19:27:34.149" v="998" actId="408"/>
          <ac:grpSpMkLst>
            <pc:docMk/>
            <pc:sldMk cId="0" sldId="353"/>
            <ac:grpSpMk id="4" creationId="{B6235EC4-F1D8-49C6-DAD7-90E3F7744747}"/>
          </ac:grpSpMkLst>
        </pc:grpChg>
        <pc:grpChg chg="add mod">
          <ac:chgData name="Mitchell Wand" userId="de9b44c55c049659" providerId="LiveId" clId="{6033B8A2-E243-4B0E-BAD3-960CC7C8BDF9}" dt="2024-03-19T19:32:43.298" v="1030" actId="207"/>
          <ac:grpSpMkLst>
            <pc:docMk/>
            <pc:sldMk cId="0" sldId="353"/>
            <ac:grpSpMk id="8" creationId="{FA75B241-A503-99A1-16F8-FB4D757B11A4}"/>
          </ac:grpSpMkLst>
        </pc:grpChg>
        <pc:grpChg chg="add del mod ord">
          <ac:chgData name="Mitchell Wand" userId="de9b44c55c049659" providerId="LiveId" clId="{6033B8A2-E243-4B0E-BAD3-960CC7C8BDF9}" dt="2024-03-19T19:32:43.298" v="1030" actId="207"/>
          <ac:grpSpMkLst>
            <pc:docMk/>
            <pc:sldMk cId="0" sldId="353"/>
            <ac:grpSpMk id="12" creationId="{A64AD00A-F5AD-912D-A307-BEB51F3B04BF}"/>
          </ac:grpSpMkLst>
        </pc:grpChg>
        <pc:grpChg chg="add mod">
          <ac:chgData name="Mitchell Wand" userId="de9b44c55c049659" providerId="LiveId" clId="{6033B8A2-E243-4B0E-BAD3-960CC7C8BDF9}" dt="2024-03-19T19:27:34.149" v="998" actId="408"/>
          <ac:grpSpMkLst>
            <pc:docMk/>
            <pc:sldMk cId="0" sldId="353"/>
            <ac:grpSpMk id="13" creationId="{3B3F58EB-F32B-A69B-FD9A-228FA6BCD4EE}"/>
          </ac:grpSpMkLst>
        </pc:grpChg>
        <pc:picChg chg="add del mod">
          <ac:chgData name="Mitchell Wand" userId="de9b44c55c049659" providerId="LiveId" clId="{6033B8A2-E243-4B0E-BAD3-960CC7C8BDF9}" dt="2024-03-19T19:24:34.269" v="989" actId="478"/>
          <ac:picMkLst>
            <pc:docMk/>
            <pc:sldMk cId="0" sldId="353"/>
            <ac:picMk id="3" creationId="{10EEE29A-27FF-BA12-B76C-8EBDA87D6E2C}"/>
          </ac:picMkLst>
        </pc:picChg>
        <pc:picChg chg="add del mod">
          <ac:chgData name="Mitchell Wand" userId="de9b44c55c049659" providerId="LiveId" clId="{6033B8A2-E243-4B0E-BAD3-960CC7C8BDF9}" dt="2024-03-19T19:30:38.467" v="1016" actId="478"/>
          <ac:picMkLst>
            <pc:docMk/>
            <pc:sldMk cId="0" sldId="353"/>
            <ac:picMk id="7" creationId="{FDB29159-F6A0-AED1-DC83-6FE1D7482C8A}"/>
          </ac:picMkLst>
        </pc:picChg>
        <pc:picChg chg="add mod">
          <ac:chgData name="Mitchell Wand" userId="de9b44c55c049659" providerId="LiveId" clId="{6033B8A2-E243-4B0E-BAD3-960CC7C8BDF9}" dt="2024-03-19T19:27:28.580" v="997" actId="408"/>
          <ac:picMkLst>
            <pc:docMk/>
            <pc:sldMk cId="0" sldId="353"/>
            <ac:picMk id="16" creationId="{0BF74599-0D3C-B525-679C-E73E82F21659}"/>
          </ac:picMkLst>
        </pc:picChg>
        <pc:picChg chg="add mod">
          <ac:chgData name="Mitchell Wand" userId="de9b44c55c049659" providerId="LiveId" clId="{6033B8A2-E243-4B0E-BAD3-960CC7C8BDF9}" dt="2024-03-19T19:20:58.759" v="969"/>
          <ac:picMkLst>
            <pc:docMk/>
            <pc:sldMk cId="0" sldId="353"/>
            <ac:picMk id="18" creationId="{4C0E7866-B36B-2DB7-E385-6789677E4728}"/>
          </ac:picMkLst>
        </pc:picChg>
        <pc:picChg chg="add del mod">
          <ac:chgData name="Mitchell Wand" userId="de9b44c55c049659" providerId="LiveId" clId="{6033B8A2-E243-4B0E-BAD3-960CC7C8BDF9}" dt="2024-03-19T19:05:53.154" v="836" actId="478"/>
          <ac:picMkLst>
            <pc:docMk/>
            <pc:sldMk cId="0" sldId="353"/>
            <ac:picMk id="2050" creationId="{2CF2B612-205B-D592-E740-76CC697A3136}"/>
          </ac:picMkLst>
        </pc:picChg>
        <pc:picChg chg="add mod">
          <ac:chgData name="Mitchell Wand" userId="de9b44c55c049659" providerId="LiveId" clId="{6033B8A2-E243-4B0E-BAD3-960CC7C8BDF9}" dt="2024-03-19T19:27:28.580" v="997" actId="408"/>
          <ac:picMkLst>
            <pc:docMk/>
            <pc:sldMk cId="0" sldId="353"/>
            <ac:picMk id="2052" creationId="{DE336DE2-B88D-274E-557B-03CF18AE693E}"/>
          </ac:picMkLst>
        </pc:picChg>
      </pc:sldChg>
      <pc:sldChg chg="modSp del mod ord modAnim modNotesTx">
        <pc:chgData name="Mitchell Wand" userId="de9b44c55c049659" providerId="LiveId" clId="{6033B8A2-E243-4B0E-BAD3-960CC7C8BDF9}" dt="2024-03-19T19:47:48.143" v="1351" actId="2696"/>
        <pc:sldMkLst>
          <pc:docMk/>
          <pc:sldMk cId="0" sldId="354"/>
        </pc:sldMkLst>
        <pc:spChg chg="mod">
          <ac:chgData name="Mitchell Wand" userId="de9b44c55c049659" providerId="LiveId" clId="{6033B8A2-E243-4B0E-BAD3-960CC7C8BDF9}" dt="2024-03-17T02:18:38.449" v="44" actId="20577"/>
          <ac:spMkLst>
            <pc:docMk/>
            <pc:sldMk cId="0" sldId="354"/>
            <ac:spMk id="324" creationId="{00000000-0000-0000-0000-000000000000}"/>
          </ac:spMkLst>
        </pc:spChg>
      </pc:sldChg>
      <pc:sldChg chg="delSp modSp mod delAnim modNotesTx">
        <pc:chgData name="Mitchell Wand" userId="de9b44c55c049659" providerId="LiveId" clId="{6033B8A2-E243-4B0E-BAD3-960CC7C8BDF9}" dt="2024-03-19T20:05:01.583" v="2514" actId="20577"/>
        <pc:sldMkLst>
          <pc:docMk/>
          <pc:sldMk cId="3738641298" sldId="356"/>
        </pc:sldMkLst>
        <pc:spChg chg="mod">
          <ac:chgData name="Mitchell Wand" userId="de9b44c55c049659" providerId="LiveId" clId="{6033B8A2-E243-4B0E-BAD3-960CC7C8BDF9}" dt="2024-03-19T20:05:01.583" v="2514" actId="20577"/>
          <ac:spMkLst>
            <pc:docMk/>
            <pc:sldMk cId="3738641298" sldId="356"/>
            <ac:spMk id="2" creationId="{E06EFB83-8809-2F5D-EB2A-1C32786220BC}"/>
          </ac:spMkLst>
        </pc:spChg>
        <pc:spChg chg="mod">
          <ac:chgData name="Mitchell Wand" userId="de9b44c55c049659" providerId="LiveId" clId="{6033B8A2-E243-4B0E-BAD3-960CC7C8BDF9}" dt="2024-03-19T19:54:33.393" v="1633" actId="20577"/>
          <ac:spMkLst>
            <pc:docMk/>
            <pc:sldMk cId="3738641298" sldId="356"/>
            <ac:spMk id="3" creationId="{1F76954A-0E38-1180-C63A-3FD7F887A28B}"/>
          </ac:spMkLst>
        </pc:spChg>
        <pc:grpChg chg="del">
          <ac:chgData name="Mitchell Wand" userId="de9b44c55c049659" providerId="LiveId" clId="{6033B8A2-E243-4B0E-BAD3-960CC7C8BDF9}" dt="2024-03-19T19:51:58.269" v="1356" actId="478"/>
          <ac:grpSpMkLst>
            <pc:docMk/>
            <pc:sldMk cId="3738641298" sldId="356"/>
            <ac:grpSpMk id="32" creationId="{036BDF17-31EC-368E-CE48-58780F31D9E4}"/>
          </ac:grpSpMkLst>
        </pc:grpChg>
        <pc:grpChg chg="del">
          <ac:chgData name="Mitchell Wand" userId="de9b44c55c049659" providerId="LiveId" clId="{6033B8A2-E243-4B0E-BAD3-960CC7C8BDF9}" dt="2024-03-19T19:51:59.624" v="1357" actId="478"/>
          <ac:grpSpMkLst>
            <pc:docMk/>
            <pc:sldMk cId="3738641298" sldId="356"/>
            <ac:grpSpMk id="35" creationId="{C2253AB0-AB59-A716-6992-5BD5E9EFB1CD}"/>
          </ac:grpSpMkLst>
        </pc:grpChg>
        <pc:grpChg chg="del">
          <ac:chgData name="Mitchell Wand" userId="de9b44c55c049659" providerId="LiveId" clId="{6033B8A2-E243-4B0E-BAD3-960CC7C8BDF9}" dt="2024-03-19T19:52:00.654" v="1358" actId="478"/>
          <ac:grpSpMkLst>
            <pc:docMk/>
            <pc:sldMk cId="3738641298" sldId="356"/>
            <ac:grpSpMk id="38" creationId="{5B0D57B0-7EBC-6422-C68A-8DA7F1A19CEB}"/>
          </ac:grpSpMkLst>
        </pc:grpChg>
      </pc:sldChg>
      <pc:sldChg chg="add modNotesTx">
        <pc:chgData name="Mitchell Wand" userId="de9b44c55c049659" providerId="LiveId" clId="{6033B8A2-E243-4B0E-BAD3-960CC7C8BDF9}" dt="2024-03-19T20:05:51.700" v="2586" actId="20577"/>
        <pc:sldMkLst>
          <pc:docMk/>
          <pc:sldMk cId="1669032529" sldId="357"/>
        </pc:sldMkLst>
      </pc:sldChg>
      <pc:sldChg chg="addSp delSp modSp add mod modNotesTx">
        <pc:chgData name="Mitchell Wand" userId="de9b44c55c049659" providerId="LiveId" clId="{6033B8A2-E243-4B0E-BAD3-960CC7C8BDF9}" dt="2024-03-19T19:56:26.598" v="1739" actId="20577"/>
        <pc:sldMkLst>
          <pc:docMk/>
          <pc:sldMk cId="681746844" sldId="358"/>
        </pc:sldMkLst>
        <pc:spChg chg="mod">
          <ac:chgData name="Mitchell Wand" userId="de9b44c55c049659" providerId="LiveId" clId="{6033B8A2-E243-4B0E-BAD3-960CC7C8BDF9}" dt="2024-03-19T18:48:23.314" v="499" actId="20577"/>
          <ac:spMkLst>
            <pc:docMk/>
            <pc:sldMk cId="681746844" sldId="358"/>
            <ac:spMk id="2" creationId="{48A34742-32AB-AA14-EA0A-DB348D0A1DEE}"/>
          </ac:spMkLst>
        </pc:spChg>
        <pc:spChg chg="mod">
          <ac:chgData name="Mitchell Wand" userId="de9b44c55c049659" providerId="LiveId" clId="{6033B8A2-E243-4B0E-BAD3-960CC7C8BDF9}" dt="2024-03-19T18:54:40.469" v="591" actId="14100"/>
          <ac:spMkLst>
            <pc:docMk/>
            <pc:sldMk cId="681746844" sldId="358"/>
            <ac:spMk id="3" creationId="{2597ABB4-F004-0A30-F785-60B74E3C41DB}"/>
          </ac:spMkLst>
        </pc:spChg>
        <pc:spChg chg="mod">
          <ac:chgData name="Mitchell Wand" userId="de9b44c55c049659" providerId="LiveId" clId="{6033B8A2-E243-4B0E-BAD3-960CC7C8BDF9}" dt="2024-03-19T18:44:10.913" v="221"/>
          <ac:spMkLst>
            <pc:docMk/>
            <pc:sldMk cId="681746844" sldId="358"/>
            <ac:spMk id="13" creationId="{A386E2AF-0F5E-9C05-D3EA-35EA0A33F8A7}"/>
          </ac:spMkLst>
        </pc:spChg>
        <pc:spChg chg="mod">
          <ac:chgData name="Mitchell Wand" userId="de9b44c55c049659" providerId="LiveId" clId="{6033B8A2-E243-4B0E-BAD3-960CC7C8BDF9}" dt="2024-03-19T18:44:23.440" v="235" actId="20577"/>
          <ac:spMkLst>
            <pc:docMk/>
            <pc:sldMk cId="681746844" sldId="358"/>
            <ac:spMk id="14" creationId="{3AA0873D-74D7-50EE-0964-8FB1E73139EC}"/>
          </ac:spMkLst>
        </pc:spChg>
        <pc:spChg chg="mod">
          <ac:chgData name="Mitchell Wand" userId="de9b44c55c049659" providerId="LiveId" clId="{6033B8A2-E243-4B0E-BAD3-960CC7C8BDF9}" dt="2024-03-19T18:46:26.500" v="389"/>
          <ac:spMkLst>
            <pc:docMk/>
            <pc:sldMk cId="681746844" sldId="358"/>
            <ac:spMk id="16" creationId="{556A1552-3DE1-8FB5-D072-BB06E69A6BE1}"/>
          </ac:spMkLst>
        </pc:spChg>
        <pc:spChg chg="mod">
          <ac:chgData name="Mitchell Wand" userId="de9b44c55c049659" providerId="LiveId" clId="{6033B8A2-E243-4B0E-BAD3-960CC7C8BDF9}" dt="2024-03-19T18:47:39.147" v="488" actId="20577"/>
          <ac:spMkLst>
            <pc:docMk/>
            <pc:sldMk cId="681746844" sldId="358"/>
            <ac:spMk id="17" creationId="{C6F01042-9FA2-EA3A-C209-1A031CDD0166}"/>
          </ac:spMkLst>
        </pc:spChg>
        <pc:spChg chg="add mod">
          <ac:chgData name="Mitchell Wand" userId="de9b44c55c049659" providerId="LiveId" clId="{6033B8A2-E243-4B0E-BAD3-960CC7C8BDF9}" dt="2024-03-19T19:55:54.067" v="1669" actId="122"/>
          <ac:spMkLst>
            <pc:docMk/>
            <pc:sldMk cId="681746844" sldId="358"/>
            <ac:spMk id="20" creationId="{1012D76C-309C-03B4-1B33-7B0F29D084AF}"/>
          </ac:spMkLst>
        </pc:spChg>
        <pc:grpChg chg="del mod">
          <ac:chgData name="Mitchell Wand" userId="de9b44c55c049659" providerId="LiveId" clId="{6033B8A2-E243-4B0E-BAD3-960CC7C8BDF9}" dt="2024-03-19T18:47:29.667" v="483" actId="478"/>
          <ac:grpSpMkLst>
            <pc:docMk/>
            <pc:sldMk cId="681746844" sldId="358"/>
            <ac:grpSpMk id="11" creationId="{0E5EA3A1-D017-FE9E-6086-E90BA71E9E13}"/>
          </ac:grpSpMkLst>
        </pc:grpChg>
        <pc:grpChg chg="add mod">
          <ac:chgData name="Mitchell Wand" userId="de9b44c55c049659" providerId="LiveId" clId="{6033B8A2-E243-4B0E-BAD3-960CC7C8BDF9}" dt="2024-03-19T18:47:53.233" v="491" actId="1076"/>
          <ac:grpSpMkLst>
            <pc:docMk/>
            <pc:sldMk cId="681746844" sldId="358"/>
            <ac:grpSpMk id="12" creationId="{8C8EEAFC-4689-31D6-A81D-C406BBCBCB9A}"/>
          </ac:grpSpMkLst>
        </pc:grpChg>
        <pc:grpChg chg="add mod ord">
          <ac:chgData name="Mitchell Wand" userId="de9b44c55c049659" providerId="LiveId" clId="{6033B8A2-E243-4B0E-BAD3-960CC7C8BDF9}" dt="2024-03-19T18:59:31.753" v="654" actId="1076"/>
          <ac:grpSpMkLst>
            <pc:docMk/>
            <pc:sldMk cId="681746844" sldId="358"/>
            <ac:grpSpMk id="15" creationId="{E541ADDC-7D95-48D2-B4A1-0E1E1E323DB8}"/>
          </ac:grpSpMkLst>
        </pc:grpChg>
        <pc:picChg chg="mod">
          <ac:chgData name="Mitchell Wand" userId="de9b44c55c049659" providerId="LiveId" clId="{6033B8A2-E243-4B0E-BAD3-960CC7C8BDF9}" dt="2024-03-19T18:47:24.972" v="482" actId="14100"/>
          <ac:picMkLst>
            <pc:docMk/>
            <pc:sldMk cId="681746844" sldId="358"/>
            <ac:picMk id="5" creationId="{7656F334-F4D0-5081-1E5A-8AAC22A03FD7}"/>
          </ac:picMkLst>
        </pc:picChg>
        <pc:picChg chg="add mod">
          <ac:chgData name="Mitchell Wand" userId="de9b44c55c049659" providerId="LiveId" clId="{6033B8A2-E243-4B0E-BAD3-960CC7C8BDF9}" dt="2024-03-19T18:54:36.301" v="590" actId="1076"/>
          <ac:picMkLst>
            <pc:docMk/>
            <pc:sldMk cId="681746844" sldId="358"/>
            <ac:picMk id="19" creationId="{539B815A-B2BD-3CCC-48B5-3A04B26C52D2}"/>
          </ac:picMkLst>
        </pc:picChg>
      </pc:sldChg>
      <pc:sldChg chg="addSp delSp modSp add mod modNotesTx">
        <pc:chgData name="Mitchell Wand" userId="de9b44c55c049659" providerId="LiveId" clId="{6033B8A2-E243-4B0E-BAD3-960CC7C8BDF9}" dt="2024-03-19T19:55:48.057" v="1668" actId="122"/>
        <pc:sldMkLst>
          <pc:docMk/>
          <pc:sldMk cId="1982798368" sldId="359"/>
        </pc:sldMkLst>
        <pc:spChg chg="mod">
          <ac:chgData name="Mitchell Wand" userId="de9b44c55c049659" providerId="LiveId" clId="{6033B8A2-E243-4B0E-BAD3-960CC7C8BDF9}" dt="2024-03-19T18:53:51.331" v="561" actId="20577"/>
          <ac:spMkLst>
            <pc:docMk/>
            <pc:sldMk cId="1982798368" sldId="359"/>
            <ac:spMk id="2" creationId="{48A34742-32AB-AA14-EA0A-DB348D0A1DEE}"/>
          </ac:spMkLst>
        </pc:spChg>
        <pc:spChg chg="mod">
          <ac:chgData name="Mitchell Wand" userId="de9b44c55c049659" providerId="LiveId" clId="{6033B8A2-E243-4B0E-BAD3-960CC7C8BDF9}" dt="2024-03-19T18:58:58.776" v="642" actId="14100"/>
          <ac:spMkLst>
            <pc:docMk/>
            <pc:sldMk cId="1982798368" sldId="359"/>
            <ac:spMk id="3" creationId="{2597ABB4-F004-0A30-F785-60B74E3C41DB}"/>
          </ac:spMkLst>
        </pc:spChg>
        <pc:spChg chg="mod">
          <ac:chgData name="Mitchell Wand" userId="de9b44c55c049659" providerId="LiveId" clId="{6033B8A2-E243-4B0E-BAD3-960CC7C8BDF9}" dt="2024-03-19T18:55:09.026" v="597" actId="20577"/>
          <ac:spMkLst>
            <pc:docMk/>
            <pc:sldMk cId="1982798368" sldId="359"/>
            <ac:spMk id="14" creationId="{3AA0873D-74D7-50EE-0964-8FB1E73139EC}"/>
          </ac:spMkLst>
        </pc:spChg>
        <pc:spChg chg="mod">
          <ac:chgData name="Mitchell Wand" userId="de9b44c55c049659" providerId="LiveId" clId="{6033B8A2-E243-4B0E-BAD3-960CC7C8BDF9}" dt="2024-03-19T18:59:20.349" v="652" actId="20577"/>
          <ac:spMkLst>
            <pc:docMk/>
            <pc:sldMk cId="1982798368" sldId="359"/>
            <ac:spMk id="17" creationId="{C6F01042-9FA2-EA3A-C209-1A031CDD0166}"/>
          </ac:spMkLst>
        </pc:spChg>
        <pc:spChg chg="mod">
          <ac:chgData name="Mitchell Wand" userId="de9b44c55c049659" providerId="LiveId" clId="{6033B8A2-E243-4B0E-BAD3-960CC7C8BDF9}" dt="2024-03-19T19:55:48.057" v="1668" actId="122"/>
          <ac:spMkLst>
            <pc:docMk/>
            <pc:sldMk cId="1982798368" sldId="359"/>
            <ac:spMk id="20" creationId="{1012D76C-309C-03B4-1B33-7B0F29D084AF}"/>
          </ac:spMkLst>
        </pc:spChg>
        <pc:grpChg chg="mod">
          <ac:chgData name="Mitchell Wand" userId="de9b44c55c049659" providerId="LiveId" clId="{6033B8A2-E243-4B0E-BAD3-960CC7C8BDF9}" dt="2024-03-19T18:58:34.367" v="623" actId="1076"/>
          <ac:grpSpMkLst>
            <pc:docMk/>
            <pc:sldMk cId="1982798368" sldId="359"/>
            <ac:grpSpMk id="12" creationId="{8C8EEAFC-4689-31D6-A81D-C406BBCBCB9A}"/>
          </ac:grpSpMkLst>
        </pc:grpChg>
        <pc:grpChg chg="mod">
          <ac:chgData name="Mitchell Wand" userId="de9b44c55c049659" providerId="LiveId" clId="{6033B8A2-E243-4B0E-BAD3-960CC7C8BDF9}" dt="2024-03-19T18:59:25.520" v="653" actId="1076"/>
          <ac:grpSpMkLst>
            <pc:docMk/>
            <pc:sldMk cId="1982798368" sldId="359"/>
            <ac:grpSpMk id="15" creationId="{E541ADDC-7D95-48D2-B4A1-0E1E1E323DB8}"/>
          </ac:grpSpMkLst>
        </pc:grpChg>
        <pc:picChg chg="del">
          <ac:chgData name="Mitchell Wand" userId="de9b44c55c049659" providerId="LiveId" clId="{6033B8A2-E243-4B0E-BAD3-960CC7C8BDF9}" dt="2024-03-19T18:55:05.501" v="592" actId="478"/>
          <ac:picMkLst>
            <pc:docMk/>
            <pc:sldMk cId="1982798368" sldId="359"/>
            <ac:picMk id="5" creationId="{7656F334-F4D0-5081-1E5A-8AAC22A03FD7}"/>
          </ac:picMkLst>
        </pc:picChg>
        <pc:picChg chg="add mod modCrop">
          <ac:chgData name="Mitchell Wand" userId="de9b44c55c049659" providerId="LiveId" clId="{6033B8A2-E243-4B0E-BAD3-960CC7C8BDF9}" dt="2024-03-19T18:58:28.910" v="622" actId="1076"/>
          <ac:picMkLst>
            <pc:docMk/>
            <pc:sldMk cId="1982798368" sldId="359"/>
            <ac:picMk id="7" creationId="{5945C514-9E0D-B0F2-9E78-CBF724301EF6}"/>
          </ac:picMkLst>
        </pc:picChg>
      </pc:sldChg>
      <pc:sldChg chg="addSp delSp modSp new del mod">
        <pc:chgData name="Mitchell Wand" userId="de9b44c55c049659" providerId="LiveId" clId="{6033B8A2-E243-4B0E-BAD3-960CC7C8BDF9}" dt="2024-03-19T19:34:40.929" v="1070" actId="47"/>
        <pc:sldMkLst>
          <pc:docMk/>
          <pc:sldMk cId="3738888215" sldId="360"/>
        </pc:sldMkLst>
        <pc:spChg chg="mod">
          <ac:chgData name="Mitchell Wand" userId="de9b44c55c049659" providerId="LiveId" clId="{6033B8A2-E243-4B0E-BAD3-960CC7C8BDF9}" dt="2024-03-19T19:00:57.283" v="823" actId="20577"/>
          <ac:spMkLst>
            <pc:docMk/>
            <pc:sldMk cId="3738888215" sldId="360"/>
            <ac:spMk id="2" creationId="{9EF3452A-CB21-387B-035C-AF80ACFF25F4}"/>
          </ac:spMkLst>
        </pc:spChg>
        <pc:spChg chg="del">
          <ac:chgData name="Mitchell Wand" userId="de9b44c55c049659" providerId="LiveId" clId="{6033B8A2-E243-4B0E-BAD3-960CC7C8BDF9}" dt="2024-03-19T19:01:03.239" v="824" actId="478"/>
          <ac:spMkLst>
            <pc:docMk/>
            <pc:sldMk cId="3738888215" sldId="360"/>
            <ac:spMk id="3" creationId="{45A54280-E037-18C1-2BFF-682D1B162C9A}"/>
          </ac:spMkLst>
        </pc:spChg>
        <pc:picChg chg="add mod">
          <ac:chgData name="Mitchell Wand" userId="de9b44c55c049659" providerId="LiveId" clId="{6033B8A2-E243-4B0E-BAD3-960CC7C8BDF9}" dt="2024-03-19T19:03:10.604" v="825"/>
          <ac:picMkLst>
            <pc:docMk/>
            <pc:sldMk cId="3738888215" sldId="360"/>
            <ac:picMk id="1026" creationId="{6C52395C-B129-3511-8930-50E5835FDF32}"/>
          </ac:picMkLst>
        </pc:picChg>
      </pc:sldChg>
      <pc:sldChg chg="addSp delSp modSp add mod delAnim modAnim modNotesTx">
        <pc:chgData name="Mitchell Wand" userId="de9b44c55c049659" providerId="LiveId" clId="{6033B8A2-E243-4B0E-BAD3-960CC7C8BDF9}" dt="2024-03-19T20:02:33.360" v="2235" actId="20577"/>
        <pc:sldMkLst>
          <pc:docMk/>
          <pc:sldMk cId="4141522674" sldId="360"/>
        </pc:sldMkLst>
        <pc:spChg chg="mod">
          <ac:chgData name="Mitchell Wand" userId="de9b44c55c049659" providerId="LiveId" clId="{6033B8A2-E243-4B0E-BAD3-960CC7C8BDF9}" dt="2024-03-19T19:45:38.129" v="1254"/>
          <ac:spMkLst>
            <pc:docMk/>
            <pc:sldMk cId="4141522674" sldId="360"/>
            <ac:spMk id="7" creationId="{5468A504-E07F-F986-56A9-2A79C85057FB}"/>
          </ac:spMkLst>
        </pc:spChg>
        <pc:spChg chg="del">
          <ac:chgData name="Mitchell Wand" userId="de9b44c55c049659" providerId="LiveId" clId="{6033B8A2-E243-4B0E-BAD3-960CC7C8BDF9}" dt="2024-03-19T19:45:25.481" v="1253" actId="478"/>
          <ac:spMkLst>
            <pc:docMk/>
            <pc:sldMk cId="4141522674" sldId="360"/>
            <ac:spMk id="9" creationId="{957BE3B1-8AF0-B764-639C-F6988A7868DD}"/>
          </ac:spMkLst>
        </pc:spChg>
        <pc:spChg chg="del topLvl">
          <ac:chgData name="Mitchell Wand" userId="de9b44c55c049659" providerId="LiveId" clId="{6033B8A2-E243-4B0E-BAD3-960CC7C8BDF9}" dt="2024-03-19T19:45:54.261" v="1256" actId="478"/>
          <ac:spMkLst>
            <pc:docMk/>
            <pc:sldMk cId="4141522674" sldId="360"/>
            <ac:spMk id="10" creationId="{CBA4D3F8-D465-7FFA-A13E-F2135167C871}"/>
          </ac:spMkLst>
        </pc:spChg>
        <pc:spChg chg="topLvl">
          <ac:chgData name="Mitchell Wand" userId="de9b44c55c049659" providerId="LiveId" clId="{6033B8A2-E243-4B0E-BAD3-960CC7C8BDF9}" dt="2024-03-19T19:45:54.261" v="1256" actId="478"/>
          <ac:spMkLst>
            <pc:docMk/>
            <pc:sldMk cId="4141522674" sldId="360"/>
            <ac:spMk id="11" creationId="{505ECB0F-6412-FE5D-E28E-773CEB598572}"/>
          </ac:spMkLst>
        </pc:spChg>
        <pc:spChg chg="mod">
          <ac:chgData name="Mitchell Wand" userId="de9b44c55c049659" providerId="LiveId" clId="{6033B8A2-E243-4B0E-BAD3-960CC7C8BDF9}" dt="2024-03-19T19:45:38.129" v="1254"/>
          <ac:spMkLst>
            <pc:docMk/>
            <pc:sldMk cId="4141522674" sldId="360"/>
            <ac:spMk id="17" creationId="{1359AC21-5B68-BA42-F083-A89464D9DFAC}"/>
          </ac:spMkLst>
        </pc:spChg>
        <pc:spChg chg="mod">
          <ac:chgData name="Mitchell Wand" userId="de9b44c55c049659" providerId="LiveId" clId="{6033B8A2-E243-4B0E-BAD3-960CC7C8BDF9}" dt="2024-03-19T19:46:39.429" v="1306" actId="20577"/>
          <ac:spMkLst>
            <pc:docMk/>
            <pc:sldMk cId="4141522674" sldId="360"/>
            <ac:spMk id="24" creationId="{DBCE68F6-AB54-7037-3244-A9811415F509}"/>
          </ac:spMkLst>
        </pc:spChg>
        <pc:spChg chg="mod">
          <ac:chgData name="Mitchell Wand" userId="de9b44c55c049659" providerId="LiveId" clId="{6033B8A2-E243-4B0E-BAD3-960CC7C8BDF9}" dt="2024-03-19T19:47:16.593" v="1350" actId="20577"/>
          <ac:spMkLst>
            <pc:docMk/>
            <pc:sldMk cId="4141522674" sldId="360"/>
            <ac:spMk id="25" creationId="{78F29AFD-125D-EBDC-D6A3-F18521F7EA50}"/>
          </ac:spMkLst>
        </pc:spChg>
        <pc:spChg chg="mod">
          <ac:chgData name="Mitchell Wand" userId="de9b44c55c049659" providerId="LiveId" clId="{6033B8A2-E243-4B0E-BAD3-960CC7C8BDF9}" dt="2024-03-19T19:40:34.192" v="1211" actId="207"/>
          <ac:spMkLst>
            <pc:docMk/>
            <pc:sldMk cId="4141522674" sldId="360"/>
            <ac:spMk id="315" creationId="{00000000-0000-0000-0000-000000000000}"/>
          </ac:spMkLst>
        </pc:spChg>
        <pc:spChg chg="mod">
          <ac:chgData name="Mitchell Wand" userId="de9b44c55c049659" providerId="LiveId" clId="{6033B8A2-E243-4B0E-BAD3-960CC7C8BDF9}" dt="2024-03-19T19:40:49.759" v="1219" actId="207"/>
          <ac:spMkLst>
            <pc:docMk/>
            <pc:sldMk cId="4141522674" sldId="360"/>
            <ac:spMk id="317" creationId="{00000000-0000-0000-0000-000000000000}"/>
          </ac:spMkLst>
        </pc:spChg>
        <pc:spChg chg="mod">
          <ac:chgData name="Mitchell Wand" userId="de9b44c55c049659" providerId="LiveId" clId="{6033B8A2-E243-4B0E-BAD3-960CC7C8BDF9}" dt="2024-03-19T19:41:12.863" v="1227" actId="207"/>
          <ac:spMkLst>
            <pc:docMk/>
            <pc:sldMk cId="4141522674" sldId="360"/>
            <ac:spMk id="318" creationId="{00000000-0000-0000-0000-000000000000}"/>
          </ac:spMkLst>
        </pc:spChg>
        <pc:grpChg chg="add mod">
          <ac:chgData name="Mitchell Wand" userId="de9b44c55c049659" providerId="LiveId" clId="{6033B8A2-E243-4B0E-BAD3-960CC7C8BDF9}" dt="2024-03-19T19:46:02.784" v="1257" actId="1076"/>
          <ac:grpSpMkLst>
            <pc:docMk/>
            <pc:sldMk cId="4141522674" sldId="360"/>
            <ac:grpSpMk id="3" creationId="{74F69308-0FA9-A2D4-BC20-BE4986B8E6DA}"/>
          </ac:grpSpMkLst>
        </pc:grpChg>
        <pc:grpChg chg="mod">
          <ac:chgData name="Mitchell Wand" userId="de9b44c55c049659" providerId="LiveId" clId="{6033B8A2-E243-4B0E-BAD3-960CC7C8BDF9}" dt="2024-03-19T19:45:17.166" v="1252" actId="1076"/>
          <ac:grpSpMkLst>
            <pc:docMk/>
            <pc:sldMk cId="4141522674" sldId="360"/>
            <ac:grpSpMk id="4" creationId="{B6235EC4-F1D8-49C6-DAD7-90E3F7744747}"/>
          </ac:grpSpMkLst>
        </pc:grpChg>
        <pc:grpChg chg="del">
          <ac:chgData name="Mitchell Wand" userId="de9b44c55c049659" providerId="LiveId" clId="{6033B8A2-E243-4B0E-BAD3-960CC7C8BDF9}" dt="2024-03-19T19:45:25.481" v="1253" actId="478"/>
          <ac:grpSpMkLst>
            <pc:docMk/>
            <pc:sldMk cId="4141522674" sldId="360"/>
            <ac:grpSpMk id="8" creationId="{FA75B241-A503-99A1-16F8-FB4D757B11A4}"/>
          </ac:grpSpMkLst>
        </pc:grpChg>
        <pc:grpChg chg="del">
          <ac:chgData name="Mitchell Wand" userId="de9b44c55c049659" providerId="LiveId" clId="{6033B8A2-E243-4B0E-BAD3-960CC7C8BDF9}" dt="2024-03-19T19:45:54.261" v="1256" actId="478"/>
          <ac:grpSpMkLst>
            <pc:docMk/>
            <pc:sldMk cId="4141522674" sldId="360"/>
            <ac:grpSpMk id="12" creationId="{A64AD00A-F5AD-912D-A307-BEB51F3B04BF}"/>
          </ac:grpSpMkLst>
        </pc:grpChg>
        <pc:grpChg chg="mod">
          <ac:chgData name="Mitchell Wand" userId="de9b44c55c049659" providerId="LiveId" clId="{6033B8A2-E243-4B0E-BAD3-960CC7C8BDF9}" dt="2024-03-19T19:45:09.567" v="1251" actId="1076"/>
          <ac:grpSpMkLst>
            <pc:docMk/>
            <pc:sldMk cId="4141522674" sldId="360"/>
            <ac:grpSpMk id="13" creationId="{3B3F58EB-F32B-A69B-FD9A-228FA6BCD4EE}"/>
          </ac:grpSpMkLst>
        </pc:grpChg>
        <pc:picChg chg="mod">
          <ac:chgData name="Mitchell Wand" userId="de9b44c55c049659" providerId="LiveId" clId="{6033B8A2-E243-4B0E-BAD3-960CC7C8BDF9}" dt="2024-03-19T19:41:15.020" v="1228" actId="1076"/>
          <ac:picMkLst>
            <pc:docMk/>
            <pc:sldMk cId="4141522674" sldId="360"/>
            <ac:picMk id="2052" creationId="{DE336DE2-B88D-274E-557B-03CF18AE693E}"/>
          </ac:picMkLst>
        </pc:picChg>
      </pc:sldChg>
    </pc:docChg>
  </pc:docChgLst>
  <pc:docChgLst>
    <pc:chgData name="Mitchell Wand" userId="de9b44c55c049659" providerId="LiveId" clId="{257CC226-928C-4D8B-BBBC-4CA9C9955B38}"/>
    <pc:docChg chg="undo custSel addSld delSld modSld sldOrd modMainMaster">
      <pc:chgData name="Mitchell Wand" userId="de9b44c55c049659" providerId="LiveId" clId="{257CC226-928C-4D8B-BBBC-4CA9C9955B38}" dt="2024-10-31T15:36:54.039" v="5611" actId="700"/>
      <pc:docMkLst>
        <pc:docMk/>
      </pc:docMkLst>
      <pc:sldChg chg="modSp mod">
        <pc:chgData name="Mitchell Wand" userId="de9b44c55c049659" providerId="LiveId" clId="{257CC226-928C-4D8B-BBBC-4CA9C9955B38}" dt="2024-10-24T19:35:30.894" v="4114" actId="20577"/>
        <pc:sldMkLst>
          <pc:docMk/>
          <pc:sldMk cId="0" sldId="274"/>
        </pc:sldMkLst>
        <pc:spChg chg="mod">
          <ac:chgData name="Mitchell Wand" userId="de9b44c55c049659" providerId="LiveId" clId="{257CC226-928C-4D8B-BBBC-4CA9C9955B38}" dt="2024-10-24T19:35:30.894" v="4114" actId="20577"/>
          <ac:spMkLst>
            <pc:docMk/>
            <pc:sldMk cId="0" sldId="274"/>
            <ac:spMk id="343" creationId="{00000000-0000-0000-0000-000000000000}"/>
          </ac:spMkLst>
        </pc:spChg>
      </pc:sldChg>
      <pc:sldChg chg="mod modShow">
        <pc:chgData name="Mitchell Wand" userId="de9b44c55c049659" providerId="LiveId" clId="{257CC226-928C-4D8B-BBBC-4CA9C9955B38}" dt="2024-10-24T19:46:33.008" v="4542" actId="729"/>
        <pc:sldMkLst>
          <pc:docMk/>
          <pc:sldMk cId="0" sldId="282"/>
        </pc:sldMkLst>
      </pc:sldChg>
      <pc:sldChg chg="mod modShow">
        <pc:chgData name="Mitchell Wand" userId="de9b44c55c049659" providerId="LiveId" clId="{257CC226-928C-4D8B-BBBC-4CA9C9955B38}" dt="2024-10-24T19:46:43.012" v="4543" actId="729"/>
        <pc:sldMkLst>
          <pc:docMk/>
          <pc:sldMk cId="0" sldId="284"/>
        </pc:sldMkLst>
      </pc:sldChg>
      <pc:sldChg chg="mod modShow">
        <pc:chgData name="Mitchell Wand" userId="de9b44c55c049659" providerId="LiveId" clId="{257CC226-928C-4D8B-BBBC-4CA9C9955B38}" dt="2024-10-24T19:46:49.089" v="4544" actId="729"/>
        <pc:sldMkLst>
          <pc:docMk/>
          <pc:sldMk cId="1655130811" sldId="317"/>
        </pc:sldMkLst>
      </pc:sldChg>
      <pc:sldChg chg="modSp mod">
        <pc:chgData name="Mitchell Wand" userId="de9b44c55c049659" providerId="LiveId" clId="{257CC226-928C-4D8B-BBBC-4CA9C9955B38}" dt="2024-10-24T19:50:16.309" v="4740" actId="20577"/>
        <pc:sldMkLst>
          <pc:docMk/>
          <pc:sldMk cId="217861666" sldId="323"/>
        </pc:sldMkLst>
        <pc:spChg chg="mod">
          <ac:chgData name="Mitchell Wand" userId="de9b44c55c049659" providerId="LiveId" clId="{257CC226-928C-4D8B-BBBC-4CA9C9955B38}" dt="2024-10-24T19:50:16.309" v="4740" actId="20577"/>
          <ac:spMkLst>
            <pc:docMk/>
            <pc:sldMk cId="217861666" sldId="323"/>
            <ac:spMk id="3" creationId="{B09E1F54-DBF3-200F-69DF-0BE2A312C787}"/>
          </ac:spMkLst>
        </pc:spChg>
      </pc:sldChg>
      <pc:sldChg chg="addSp modSp del mod modShow">
        <pc:chgData name="Mitchell Wand" userId="de9b44c55c049659" providerId="LiveId" clId="{257CC226-928C-4D8B-BBBC-4CA9C9955B38}" dt="2024-10-24T19:45:29.576" v="4541" actId="2696"/>
        <pc:sldMkLst>
          <pc:docMk/>
          <pc:sldMk cId="3712692370" sldId="329"/>
        </pc:sldMkLst>
        <pc:spChg chg="mod">
          <ac:chgData name="Mitchell Wand" userId="de9b44c55c049659" providerId="LiveId" clId="{257CC226-928C-4D8B-BBBC-4CA9C9955B38}" dt="2024-10-24T19:28:00.084" v="3922" actId="27636"/>
          <ac:spMkLst>
            <pc:docMk/>
            <pc:sldMk cId="3712692370" sldId="329"/>
            <ac:spMk id="3" creationId="{54FF7AE1-3BB4-31A9-CFCC-5B35D112A044}"/>
          </ac:spMkLst>
        </pc:spChg>
        <pc:spChg chg="add mod">
          <ac:chgData name="Mitchell Wand" userId="de9b44c55c049659" providerId="LiveId" clId="{257CC226-928C-4D8B-BBBC-4CA9C9955B38}" dt="2024-10-24T19:27:50.372" v="3920"/>
          <ac:spMkLst>
            <pc:docMk/>
            <pc:sldMk cId="3712692370" sldId="329"/>
            <ac:spMk id="5" creationId="{35925885-E59B-7E08-43B0-0679CA44B716}"/>
          </ac:spMkLst>
        </pc:spChg>
      </pc:sldChg>
      <pc:sldChg chg="modSp mod">
        <pc:chgData name="Mitchell Wand" userId="de9b44c55c049659" providerId="LiveId" clId="{257CC226-928C-4D8B-BBBC-4CA9C9955B38}" dt="2024-10-31T15:16:30.905" v="5312" actId="20577"/>
        <pc:sldMkLst>
          <pc:docMk/>
          <pc:sldMk cId="0" sldId="342"/>
        </pc:sldMkLst>
        <pc:spChg chg="mod">
          <ac:chgData name="Mitchell Wand" userId="de9b44c55c049659" providerId="LiveId" clId="{257CC226-928C-4D8B-BBBC-4CA9C9955B38}" dt="2024-10-31T15:16:30.905" v="5312" actId="20577"/>
          <ac:spMkLst>
            <pc:docMk/>
            <pc:sldMk cId="0" sldId="342"/>
            <ac:spMk id="60" creationId="{00000000-0000-0000-0000-000000000000}"/>
          </ac:spMkLst>
        </pc:spChg>
      </pc:sldChg>
      <pc:sldChg chg="modSp mod modAnim chgLayout">
        <pc:chgData name="Mitchell Wand" userId="de9b44c55c049659" providerId="LiveId" clId="{257CC226-928C-4D8B-BBBC-4CA9C9955B38}" dt="2024-10-31T15:17:04.605" v="5314" actId="700"/>
        <pc:sldMkLst>
          <pc:docMk/>
          <pc:sldMk cId="0" sldId="349"/>
        </pc:sldMkLst>
        <pc:spChg chg="mod ord">
          <ac:chgData name="Mitchell Wand" userId="de9b44c55c049659" providerId="LiveId" clId="{257CC226-928C-4D8B-BBBC-4CA9C9955B38}" dt="2024-10-31T15:17:04.605" v="5314" actId="700"/>
          <ac:spMkLst>
            <pc:docMk/>
            <pc:sldMk cId="0" sldId="349"/>
            <ac:spMk id="139" creationId="{00000000-0000-0000-0000-000000000000}"/>
          </ac:spMkLst>
        </pc:spChg>
        <pc:spChg chg="mod ord">
          <ac:chgData name="Mitchell Wand" userId="de9b44c55c049659" providerId="LiveId" clId="{257CC226-928C-4D8B-BBBC-4CA9C9955B38}" dt="2024-10-31T15:17:04.605" v="5314" actId="700"/>
          <ac:spMkLst>
            <pc:docMk/>
            <pc:sldMk cId="0" sldId="349"/>
            <ac:spMk id="141" creationId="{00000000-0000-0000-0000-000000000000}"/>
          </ac:spMkLst>
        </pc:spChg>
      </pc:sldChg>
      <pc:sldChg chg="mod modShow">
        <pc:chgData name="Mitchell Wand" userId="de9b44c55c049659" providerId="LiveId" clId="{257CC226-928C-4D8B-BBBC-4CA9C9955B38}" dt="2024-10-24T19:26:06.768" v="3915" actId="729"/>
        <pc:sldMkLst>
          <pc:docMk/>
          <pc:sldMk cId="0" sldId="352"/>
        </pc:sldMkLst>
      </pc:sldChg>
      <pc:sldChg chg="modSp add del mod modClrScheme chgLayout">
        <pc:chgData name="Mitchell Wand" userId="de9b44c55c049659" providerId="LiveId" clId="{257CC226-928C-4D8B-BBBC-4CA9C9955B38}" dt="2024-10-31T15:36:30.821" v="5610" actId="700"/>
        <pc:sldMkLst>
          <pc:docMk/>
          <pc:sldMk cId="0" sldId="353"/>
        </pc:sldMkLst>
        <pc:spChg chg="mod ord">
          <ac:chgData name="Mitchell Wand" userId="de9b44c55c049659" providerId="LiveId" clId="{257CC226-928C-4D8B-BBBC-4CA9C9955B38}" dt="2024-10-31T15:36:30.821" v="5610" actId="700"/>
          <ac:spMkLst>
            <pc:docMk/>
            <pc:sldMk cId="0" sldId="353"/>
            <ac:spMk id="315" creationId="{00000000-0000-0000-0000-000000000000}"/>
          </ac:spMkLst>
        </pc:spChg>
        <pc:spChg chg="mod ord">
          <ac:chgData name="Mitchell Wand" userId="de9b44c55c049659" providerId="LiveId" clId="{257CC226-928C-4D8B-BBBC-4CA9C9955B38}" dt="2024-10-31T15:36:30.821" v="5610" actId="700"/>
          <ac:spMkLst>
            <pc:docMk/>
            <pc:sldMk cId="0" sldId="353"/>
            <ac:spMk id="316" creationId="{00000000-0000-0000-0000-000000000000}"/>
          </ac:spMkLst>
        </pc:spChg>
      </pc:sldChg>
      <pc:sldChg chg="mod ord modShow">
        <pc:chgData name="Mitchell Wand" userId="de9b44c55c049659" providerId="LiveId" clId="{257CC226-928C-4D8B-BBBC-4CA9C9955B38}" dt="2024-10-24T19:29:33.936" v="3925"/>
        <pc:sldMkLst>
          <pc:docMk/>
          <pc:sldMk cId="1669032529" sldId="357"/>
        </pc:sldMkLst>
      </pc:sldChg>
      <pc:sldChg chg="modSp mod">
        <pc:chgData name="Mitchell Wand" userId="de9b44c55c049659" providerId="LiveId" clId="{257CC226-928C-4D8B-BBBC-4CA9C9955B38}" dt="2024-10-24T19:22:45.717" v="3736" actId="20577"/>
        <pc:sldMkLst>
          <pc:docMk/>
          <pc:sldMk cId="1982798368" sldId="359"/>
        </pc:sldMkLst>
        <pc:spChg chg="mod">
          <ac:chgData name="Mitchell Wand" userId="de9b44c55c049659" providerId="LiveId" clId="{257CC226-928C-4D8B-BBBC-4CA9C9955B38}" dt="2024-10-24T19:22:45.717" v="3736" actId="20577"/>
          <ac:spMkLst>
            <pc:docMk/>
            <pc:sldMk cId="1982798368" sldId="359"/>
            <ac:spMk id="3" creationId="{2597ABB4-F004-0A30-F785-60B74E3C41DB}"/>
          </ac:spMkLst>
        </pc:spChg>
      </pc:sldChg>
      <pc:sldChg chg="modSp add del mod modClrScheme chgLayout">
        <pc:chgData name="Mitchell Wand" userId="de9b44c55c049659" providerId="LiveId" clId="{257CC226-928C-4D8B-BBBC-4CA9C9955B38}" dt="2024-10-31T15:36:54.039" v="5611" actId="700"/>
        <pc:sldMkLst>
          <pc:docMk/>
          <pc:sldMk cId="4141522674" sldId="360"/>
        </pc:sldMkLst>
        <pc:spChg chg="mod ord">
          <ac:chgData name="Mitchell Wand" userId="de9b44c55c049659" providerId="LiveId" clId="{257CC226-928C-4D8B-BBBC-4CA9C9955B38}" dt="2024-10-31T15:36:54.039" v="5611" actId="700"/>
          <ac:spMkLst>
            <pc:docMk/>
            <pc:sldMk cId="4141522674" sldId="360"/>
            <ac:spMk id="315" creationId="{00000000-0000-0000-0000-000000000000}"/>
          </ac:spMkLst>
        </pc:spChg>
        <pc:spChg chg="mod ord">
          <ac:chgData name="Mitchell Wand" userId="de9b44c55c049659" providerId="LiveId" clId="{257CC226-928C-4D8B-BBBC-4CA9C9955B38}" dt="2024-10-31T15:36:54.039" v="5611" actId="700"/>
          <ac:spMkLst>
            <pc:docMk/>
            <pc:sldMk cId="4141522674" sldId="360"/>
            <ac:spMk id="316" creationId="{00000000-0000-0000-0000-000000000000}"/>
          </ac:spMkLst>
        </pc:spChg>
      </pc:sldChg>
      <pc:sldChg chg="add del ord">
        <pc:chgData name="Mitchell Wand" userId="de9b44c55c049659" providerId="LiveId" clId="{257CC226-928C-4D8B-BBBC-4CA9C9955B38}" dt="2024-10-24T18:13:41.868" v="803" actId="2696"/>
        <pc:sldMkLst>
          <pc:docMk/>
          <pc:sldMk cId="3058738856" sldId="361"/>
        </pc:sldMkLst>
      </pc:sldChg>
      <pc:sldChg chg="addSp delSp modSp add mod modClrScheme chgLayout modNotesTx">
        <pc:chgData name="Mitchell Wand" userId="de9b44c55c049659" providerId="LiveId" clId="{257CC226-928C-4D8B-BBBC-4CA9C9955B38}" dt="2024-10-31T15:16:53.130" v="5313" actId="700"/>
        <pc:sldMkLst>
          <pc:docMk/>
          <pc:sldMk cId="415063438" sldId="362"/>
        </pc:sldMkLst>
        <pc:spChg chg="add del mod">
          <ac:chgData name="Mitchell Wand" userId="de9b44c55c049659" providerId="LiveId" clId="{257CC226-928C-4D8B-BBBC-4CA9C9955B38}" dt="2024-10-24T18:11:43.381" v="751" actId="700"/>
          <ac:spMkLst>
            <pc:docMk/>
            <pc:sldMk cId="415063438" sldId="362"/>
            <ac:spMk id="4" creationId="{EEC0A713-7733-8DC7-A346-6617A6F4DB97}"/>
          </ac:spMkLst>
        </pc:spChg>
        <pc:spChg chg="mod ord">
          <ac:chgData name="Mitchell Wand" userId="de9b44c55c049659" providerId="LiveId" clId="{257CC226-928C-4D8B-BBBC-4CA9C9955B38}" dt="2024-10-31T15:16:53.130" v="5313" actId="700"/>
          <ac:spMkLst>
            <pc:docMk/>
            <pc:sldMk cId="415063438" sldId="362"/>
            <ac:spMk id="139" creationId="{951A5BBD-5F10-7357-F803-8C521C116E7D}"/>
          </ac:spMkLst>
        </pc:spChg>
        <pc:spChg chg="del mod">
          <ac:chgData name="Mitchell Wand" userId="de9b44c55c049659" providerId="LiveId" clId="{257CC226-928C-4D8B-BBBC-4CA9C9955B38}" dt="2024-10-24T18:11:37.547" v="750" actId="478"/>
          <ac:spMkLst>
            <pc:docMk/>
            <pc:sldMk cId="415063438" sldId="362"/>
            <ac:spMk id="141" creationId="{7091880D-B4B4-8373-36D8-DEC3DF9B8427}"/>
          </ac:spMkLst>
        </pc:spChg>
        <pc:graphicFrameChg chg="add mod modGraphic">
          <ac:chgData name="Mitchell Wand" userId="de9b44c55c049659" providerId="LiveId" clId="{257CC226-928C-4D8B-BBBC-4CA9C9955B38}" dt="2024-10-24T18:12:56.157" v="799" actId="20577"/>
          <ac:graphicFrameMkLst>
            <pc:docMk/>
            <pc:sldMk cId="415063438" sldId="362"/>
            <ac:graphicFrameMk id="2" creationId="{8C6CECCB-3F2D-DEBD-D3FE-EACA76F88CCA}"/>
          </ac:graphicFrameMkLst>
        </pc:graphicFrameChg>
        <pc:picChg chg="del">
          <ac:chgData name="Mitchell Wand" userId="de9b44c55c049659" providerId="LiveId" clId="{257CC226-928C-4D8B-BBBC-4CA9C9955B38}" dt="2024-10-24T18:05:17.635" v="398" actId="478"/>
          <ac:picMkLst>
            <pc:docMk/>
            <pc:sldMk cId="415063438" sldId="362"/>
            <ac:picMk id="1026" creationId="{9A04115B-FE10-D977-1E41-D763B7B5F085}"/>
          </ac:picMkLst>
        </pc:picChg>
      </pc:sldChg>
      <pc:sldChg chg="modSp new mod">
        <pc:chgData name="Mitchell Wand" userId="de9b44c55c049659" providerId="LiveId" clId="{257CC226-928C-4D8B-BBBC-4CA9C9955B38}" dt="2024-10-24T18:55:14.871" v="2326" actId="20577"/>
        <pc:sldMkLst>
          <pc:docMk/>
          <pc:sldMk cId="2202802711" sldId="363"/>
        </pc:sldMkLst>
        <pc:spChg chg="mod">
          <ac:chgData name="Mitchell Wand" userId="de9b44c55c049659" providerId="LiveId" clId="{257CC226-928C-4D8B-BBBC-4CA9C9955B38}" dt="2024-10-24T18:21:59.280" v="905" actId="20577"/>
          <ac:spMkLst>
            <pc:docMk/>
            <pc:sldMk cId="2202802711" sldId="363"/>
            <ac:spMk id="2" creationId="{6AAB8114-5DB0-7B4D-63FF-F57804B3D53A}"/>
          </ac:spMkLst>
        </pc:spChg>
        <pc:spChg chg="mod">
          <ac:chgData name="Mitchell Wand" userId="de9b44c55c049659" providerId="LiveId" clId="{257CC226-928C-4D8B-BBBC-4CA9C9955B38}" dt="2024-10-24T18:55:14.871" v="2326" actId="20577"/>
          <ac:spMkLst>
            <pc:docMk/>
            <pc:sldMk cId="2202802711" sldId="363"/>
            <ac:spMk id="3" creationId="{813781CA-3EEA-4B43-A2A2-332ECC046462}"/>
          </ac:spMkLst>
        </pc:spChg>
      </pc:sldChg>
      <pc:sldChg chg="addSp delSp modSp new mod modClrScheme chgLayout">
        <pc:chgData name="Mitchell Wand" userId="de9b44c55c049659" providerId="LiveId" clId="{257CC226-928C-4D8B-BBBC-4CA9C9955B38}" dt="2024-10-24T19:13:40.932" v="3244" actId="20577"/>
        <pc:sldMkLst>
          <pc:docMk/>
          <pc:sldMk cId="1604821741" sldId="364"/>
        </pc:sldMkLst>
        <pc:spChg chg="del mod ord">
          <ac:chgData name="Mitchell Wand" userId="de9b44c55c049659" providerId="LiveId" clId="{257CC226-928C-4D8B-BBBC-4CA9C9955B38}" dt="2024-10-24T18:24:40.754" v="1090" actId="700"/>
          <ac:spMkLst>
            <pc:docMk/>
            <pc:sldMk cId="1604821741" sldId="364"/>
            <ac:spMk id="2" creationId="{38D42695-0034-2DE4-6701-B56B013FE8AA}"/>
          </ac:spMkLst>
        </pc:spChg>
        <pc:spChg chg="del">
          <ac:chgData name="Mitchell Wand" userId="de9b44c55c049659" providerId="LiveId" clId="{257CC226-928C-4D8B-BBBC-4CA9C9955B38}" dt="2024-10-24T18:24:40.754" v="1090" actId="700"/>
          <ac:spMkLst>
            <pc:docMk/>
            <pc:sldMk cId="1604821741" sldId="364"/>
            <ac:spMk id="3" creationId="{BD0E3134-39BA-9578-C37F-A32D041CE95B}"/>
          </ac:spMkLst>
        </pc:spChg>
        <pc:spChg chg="mod ord">
          <ac:chgData name="Mitchell Wand" userId="de9b44c55c049659" providerId="LiveId" clId="{257CC226-928C-4D8B-BBBC-4CA9C9955B38}" dt="2024-10-24T18:27:39.368" v="1243" actId="255"/>
          <ac:spMkLst>
            <pc:docMk/>
            <pc:sldMk cId="1604821741" sldId="364"/>
            <ac:spMk id="4" creationId="{2F81E286-D3B4-AA60-DDE1-E71FE831D259}"/>
          </ac:spMkLst>
        </pc:spChg>
        <pc:spChg chg="add mod ord">
          <ac:chgData name="Mitchell Wand" userId="de9b44c55c049659" providerId="LiveId" clId="{257CC226-928C-4D8B-BBBC-4CA9C9955B38}" dt="2024-10-24T18:30:35.816" v="1520" actId="5793"/>
          <ac:spMkLst>
            <pc:docMk/>
            <pc:sldMk cId="1604821741" sldId="364"/>
            <ac:spMk id="5" creationId="{063FFEF9-CC86-019E-6406-00D19A22D98E}"/>
          </ac:spMkLst>
        </pc:spChg>
        <pc:graphicFrameChg chg="add mod modGraphic">
          <ac:chgData name="Mitchell Wand" userId="de9b44c55c049659" providerId="LiveId" clId="{257CC226-928C-4D8B-BBBC-4CA9C9955B38}" dt="2024-10-24T19:13:40.932" v="3244" actId="20577"/>
          <ac:graphicFrameMkLst>
            <pc:docMk/>
            <pc:sldMk cId="1604821741" sldId="364"/>
            <ac:graphicFrameMk id="6" creationId="{0B398B86-854A-8AB2-3583-112D9458378C}"/>
          </ac:graphicFrameMkLst>
        </pc:graphicFrameChg>
      </pc:sldChg>
      <pc:sldChg chg="addSp modSp new mod modClrScheme modAnim chgLayout">
        <pc:chgData name="Mitchell Wand" userId="de9b44c55c049659" providerId="LiveId" clId="{257CC226-928C-4D8B-BBBC-4CA9C9955B38}" dt="2024-10-24T18:34:37.052" v="1699" actId="14100"/>
        <pc:sldMkLst>
          <pc:docMk/>
          <pc:sldMk cId="411331478" sldId="365"/>
        </pc:sldMkLst>
        <pc:spChg chg="mod ord">
          <ac:chgData name="Mitchell Wand" userId="de9b44c55c049659" providerId="LiveId" clId="{257CC226-928C-4D8B-BBBC-4CA9C9955B38}" dt="2024-10-24T18:32:25.381" v="1550" actId="700"/>
          <ac:spMkLst>
            <pc:docMk/>
            <pc:sldMk cId="411331478" sldId="365"/>
            <ac:spMk id="2" creationId="{D1A561C9-0B8F-94D9-266C-0236332E088F}"/>
          </ac:spMkLst>
        </pc:spChg>
        <pc:spChg chg="mod ord">
          <ac:chgData name="Mitchell Wand" userId="de9b44c55c049659" providerId="LiveId" clId="{257CC226-928C-4D8B-BBBC-4CA9C9955B38}" dt="2024-10-24T18:32:25.381" v="1550" actId="700"/>
          <ac:spMkLst>
            <pc:docMk/>
            <pc:sldMk cId="411331478" sldId="365"/>
            <ac:spMk id="3" creationId="{9AAD2863-61A3-BFAF-F6D5-967ECA1C2FF9}"/>
          </ac:spMkLst>
        </pc:spChg>
        <pc:spChg chg="add mod ord">
          <ac:chgData name="Mitchell Wand" userId="de9b44c55c049659" providerId="LiveId" clId="{257CC226-928C-4D8B-BBBC-4CA9C9955B38}" dt="2024-10-24T18:33:19.302" v="1689" actId="20577"/>
          <ac:spMkLst>
            <pc:docMk/>
            <pc:sldMk cId="411331478" sldId="365"/>
            <ac:spMk id="4" creationId="{85897A41-2056-4CBE-42FB-F6CBC4426AA2}"/>
          </ac:spMkLst>
        </pc:spChg>
        <pc:spChg chg="add mod">
          <ac:chgData name="Mitchell Wand" userId="de9b44c55c049659" providerId="LiveId" clId="{257CC226-928C-4D8B-BBBC-4CA9C9955B38}" dt="2024-10-24T18:34:00.432" v="1693" actId="1076"/>
          <ac:spMkLst>
            <pc:docMk/>
            <pc:sldMk cId="411331478" sldId="365"/>
            <ac:spMk id="5" creationId="{87511FE2-EE49-48B2-0737-68C91E3B914D}"/>
          </ac:spMkLst>
        </pc:spChg>
        <pc:spChg chg="add mod">
          <ac:chgData name="Mitchell Wand" userId="de9b44c55c049659" providerId="LiveId" clId="{257CC226-928C-4D8B-BBBC-4CA9C9955B38}" dt="2024-10-24T18:34:10.820" v="1694"/>
          <ac:spMkLst>
            <pc:docMk/>
            <pc:sldMk cId="411331478" sldId="365"/>
            <ac:spMk id="6" creationId="{6C7F2503-3809-A73C-6C91-760962BE8C9C}"/>
          </ac:spMkLst>
        </pc:spChg>
        <pc:spChg chg="add mod">
          <ac:chgData name="Mitchell Wand" userId="de9b44c55c049659" providerId="LiveId" clId="{257CC226-928C-4D8B-BBBC-4CA9C9955B38}" dt="2024-10-24T18:34:37.052" v="1699" actId="14100"/>
          <ac:spMkLst>
            <pc:docMk/>
            <pc:sldMk cId="411331478" sldId="365"/>
            <ac:spMk id="7" creationId="{E64BC432-52C4-27C7-E7B4-27421353C2A3}"/>
          </ac:spMkLst>
        </pc:spChg>
      </pc:sldChg>
      <pc:sldChg chg="addSp delSp modSp add del mod addAnim delAnim modAnim">
        <pc:chgData name="Mitchell Wand" userId="de9b44c55c049659" providerId="LiveId" clId="{257CC226-928C-4D8B-BBBC-4CA9C9955B38}" dt="2024-10-31T15:25:03.140" v="5607" actId="2696"/>
        <pc:sldMkLst>
          <pc:docMk/>
          <pc:sldMk cId="3841906793" sldId="366"/>
        </pc:sldMkLst>
        <pc:spChg chg="mod">
          <ac:chgData name="Mitchell Wand" userId="de9b44c55c049659" providerId="LiveId" clId="{257CC226-928C-4D8B-BBBC-4CA9C9955B38}" dt="2024-10-24T18:49:06.612" v="2099" actId="20577"/>
          <ac:spMkLst>
            <pc:docMk/>
            <pc:sldMk cId="3841906793" sldId="366"/>
            <ac:spMk id="2" creationId="{087D09D8-E7E0-30D3-6E82-9D265EF2448E}"/>
          </ac:spMkLst>
        </pc:spChg>
        <pc:spChg chg="mod">
          <ac:chgData name="Mitchell Wand" userId="de9b44c55c049659" providerId="LiveId" clId="{257CC226-928C-4D8B-BBBC-4CA9C9955B38}" dt="2024-10-24T18:57:30.398" v="2512" actId="20577"/>
          <ac:spMkLst>
            <pc:docMk/>
            <pc:sldMk cId="3841906793" sldId="366"/>
            <ac:spMk id="4" creationId="{0A802C89-1877-537F-B4D2-298E7AE381E5}"/>
          </ac:spMkLst>
        </pc:spChg>
        <pc:spChg chg="mod">
          <ac:chgData name="Mitchell Wand" userId="de9b44c55c049659" providerId="LiveId" clId="{257CC226-928C-4D8B-BBBC-4CA9C9955B38}" dt="2024-10-24T18:48:52.839" v="2090" actId="164"/>
          <ac:spMkLst>
            <pc:docMk/>
            <pc:sldMk cId="3841906793" sldId="366"/>
            <ac:spMk id="5" creationId="{3BDAEFDF-AEEF-EA0A-C57C-A1F679FE4542}"/>
          </ac:spMkLst>
        </pc:spChg>
        <pc:spChg chg="add mod">
          <ac:chgData name="Mitchell Wand" userId="de9b44c55c049659" providerId="LiveId" clId="{257CC226-928C-4D8B-BBBC-4CA9C9955B38}" dt="2024-10-24T18:37:40.695" v="1933"/>
          <ac:spMkLst>
            <pc:docMk/>
            <pc:sldMk cId="3841906793" sldId="366"/>
            <ac:spMk id="6" creationId="{85A981BA-FC65-69C8-8C00-236E8C35957B}"/>
          </ac:spMkLst>
        </pc:spChg>
        <pc:spChg chg="add del mod">
          <ac:chgData name="Mitchell Wand" userId="de9b44c55c049659" providerId="LiveId" clId="{257CC226-928C-4D8B-BBBC-4CA9C9955B38}" dt="2024-10-24T18:48:52.839" v="2090" actId="164"/>
          <ac:spMkLst>
            <pc:docMk/>
            <pc:sldMk cId="3841906793" sldId="366"/>
            <ac:spMk id="7" creationId="{6A1E6EA1-870E-AF43-FBE4-D898B5A8559F}"/>
          </ac:spMkLst>
        </pc:spChg>
        <pc:grpChg chg="add mod">
          <ac:chgData name="Mitchell Wand" userId="de9b44c55c049659" providerId="LiveId" clId="{257CC226-928C-4D8B-BBBC-4CA9C9955B38}" dt="2024-10-24T18:57:36.291" v="2513" actId="1076"/>
          <ac:grpSpMkLst>
            <pc:docMk/>
            <pc:sldMk cId="3841906793" sldId="366"/>
            <ac:grpSpMk id="8" creationId="{B0C0B7BC-3F00-8640-AF46-82B13115296B}"/>
          </ac:grpSpMkLst>
        </pc:grpChg>
      </pc:sldChg>
      <pc:sldChg chg="modSp add del mod">
        <pc:chgData name="Mitchell Wand" userId="de9b44c55c049659" providerId="LiveId" clId="{257CC226-928C-4D8B-BBBC-4CA9C9955B38}" dt="2024-10-24T18:41:03.522" v="2023" actId="2696"/>
        <pc:sldMkLst>
          <pc:docMk/>
          <pc:sldMk cId="1369457643" sldId="367"/>
        </pc:sldMkLst>
        <pc:spChg chg="mod">
          <ac:chgData name="Mitchell Wand" userId="de9b44c55c049659" providerId="LiveId" clId="{257CC226-928C-4D8B-BBBC-4CA9C9955B38}" dt="2024-10-24T18:39:15.752" v="1958" actId="20577"/>
          <ac:spMkLst>
            <pc:docMk/>
            <pc:sldMk cId="1369457643" sldId="367"/>
            <ac:spMk id="2" creationId="{84691496-CF8C-C070-9983-4A1C710FF168}"/>
          </ac:spMkLst>
        </pc:spChg>
        <pc:spChg chg="mod">
          <ac:chgData name="Mitchell Wand" userId="de9b44c55c049659" providerId="LiveId" clId="{257CC226-928C-4D8B-BBBC-4CA9C9955B38}" dt="2024-10-24T18:40:46.724" v="2022" actId="20577"/>
          <ac:spMkLst>
            <pc:docMk/>
            <pc:sldMk cId="1369457643" sldId="367"/>
            <ac:spMk id="4" creationId="{4C83A084-502D-B756-BCE3-C270E4F0D6BC}"/>
          </ac:spMkLst>
        </pc:spChg>
        <pc:spChg chg="mod">
          <ac:chgData name="Mitchell Wand" userId="de9b44c55c049659" providerId="LiveId" clId="{257CC226-928C-4D8B-BBBC-4CA9C9955B38}" dt="2024-10-24T18:40:34.607" v="1995" actId="1076"/>
          <ac:spMkLst>
            <pc:docMk/>
            <pc:sldMk cId="1369457643" sldId="367"/>
            <ac:spMk id="5" creationId="{8ECC52A2-B0CF-12F6-3997-9F09F6E72AF5}"/>
          </ac:spMkLst>
        </pc:spChg>
        <pc:spChg chg="mod">
          <ac:chgData name="Mitchell Wand" userId="de9b44c55c049659" providerId="LiveId" clId="{257CC226-928C-4D8B-BBBC-4CA9C9955B38}" dt="2024-10-24T18:40:36.810" v="1996" actId="1076"/>
          <ac:spMkLst>
            <pc:docMk/>
            <pc:sldMk cId="1369457643" sldId="367"/>
            <ac:spMk id="7" creationId="{AC5D5ABF-1460-10B5-CCF1-E07A73F42EDE}"/>
          </ac:spMkLst>
        </pc:spChg>
      </pc:sldChg>
      <pc:sldChg chg="modSp add mod ord">
        <pc:chgData name="Mitchell Wand" userId="de9b44c55c049659" providerId="LiveId" clId="{257CC226-928C-4D8B-BBBC-4CA9C9955B38}" dt="2024-10-31T15:24:56.808" v="5606" actId="20577"/>
        <pc:sldMkLst>
          <pc:docMk/>
          <pc:sldMk cId="2598564372" sldId="367"/>
        </pc:sldMkLst>
        <pc:spChg chg="mod">
          <ac:chgData name="Mitchell Wand" userId="de9b44c55c049659" providerId="LiveId" clId="{257CC226-928C-4D8B-BBBC-4CA9C9955B38}" dt="2024-10-31T15:23:47.912" v="5501" actId="20577"/>
          <ac:spMkLst>
            <pc:docMk/>
            <pc:sldMk cId="2598564372" sldId="367"/>
            <ac:spMk id="2" creationId="{E60C0AAE-857E-AA29-D8E9-122DCF67FB2D}"/>
          </ac:spMkLst>
        </pc:spChg>
        <pc:spChg chg="mod">
          <ac:chgData name="Mitchell Wand" userId="de9b44c55c049659" providerId="LiveId" clId="{257CC226-928C-4D8B-BBBC-4CA9C9955B38}" dt="2024-10-31T15:24:50.276" v="5597" actId="20577"/>
          <ac:spMkLst>
            <pc:docMk/>
            <pc:sldMk cId="2598564372" sldId="367"/>
            <ac:spMk id="4" creationId="{6B2EE2C7-A008-C812-FEA8-597E67D2139B}"/>
          </ac:spMkLst>
        </pc:spChg>
        <pc:spChg chg="mod">
          <ac:chgData name="Mitchell Wand" userId="de9b44c55c049659" providerId="LiveId" clId="{257CC226-928C-4D8B-BBBC-4CA9C9955B38}" dt="2024-10-24T18:50:45.240" v="2254" actId="20577"/>
          <ac:spMkLst>
            <pc:docMk/>
            <pc:sldMk cId="2598564372" sldId="367"/>
            <ac:spMk id="5" creationId="{F62E3A43-0F58-B361-097A-9389A74BAFA1}"/>
          </ac:spMkLst>
        </pc:spChg>
        <pc:spChg chg="mod">
          <ac:chgData name="Mitchell Wand" userId="de9b44c55c049659" providerId="LiveId" clId="{257CC226-928C-4D8B-BBBC-4CA9C9955B38}" dt="2024-10-31T15:24:56.808" v="5606" actId="20577"/>
          <ac:spMkLst>
            <pc:docMk/>
            <pc:sldMk cId="2598564372" sldId="367"/>
            <ac:spMk id="7" creationId="{932DD850-DDB7-4D61-15DD-C930755431E1}"/>
          </ac:spMkLst>
        </pc:spChg>
        <pc:grpChg chg="mod">
          <ac:chgData name="Mitchell Wand" userId="de9b44c55c049659" providerId="LiveId" clId="{257CC226-928C-4D8B-BBBC-4CA9C9955B38}" dt="2024-10-31T15:24:27.995" v="5573" actId="1076"/>
          <ac:grpSpMkLst>
            <pc:docMk/>
            <pc:sldMk cId="2598564372" sldId="367"/>
            <ac:grpSpMk id="8" creationId="{14D9F7BE-41D3-31E8-0F66-2F5EF87423B3}"/>
          </ac:grpSpMkLst>
        </pc:grpChg>
      </pc:sldChg>
      <pc:sldChg chg="modSp new mod">
        <pc:chgData name="Mitchell Wand" userId="de9b44c55c049659" providerId="LiveId" clId="{257CC226-928C-4D8B-BBBC-4CA9C9955B38}" dt="2024-10-31T15:21:37.495" v="5492" actId="5793"/>
        <pc:sldMkLst>
          <pc:docMk/>
          <pc:sldMk cId="1183998909" sldId="368"/>
        </pc:sldMkLst>
        <pc:spChg chg="mod">
          <ac:chgData name="Mitchell Wand" userId="de9b44c55c049659" providerId="LiveId" clId="{257CC226-928C-4D8B-BBBC-4CA9C9955B38}" dt="2024-10-24T19:10:21.555" v="2874" actId="20577"/>
          <ac:spMkLst>
            <pc:docMk/>
            <pc:sldMk cId="1183998909" sldId="368"/>
            <ac:spMk id="2" creationId="{686E72A9-791E-9CEA-5F1A-A4513557F3EC}"/>
          </ac:spMkLst>
        </pc:spChg>
        <pc:spChg chg="mod">
          <ac:chgData name="Mitchell Wand" userId="de9b44c55c049659" providerId="LiveId" clId="{257CC226-928C-4D8B-BBBC-4CA9C9955B38}" dt="2024-10-31T15:21:37.495" v="5492" actId="5793"/>
          <ac:spMkLst>
            <pc:docMk/>
            <pc:sldMk cId="1183998909" sldId="368"/>
            <ac:spMk id="3" creationId="{264E1F77-6677-157F-27E7-DF7ABA6ACF73}"/>
          </ac:spMkLst>
        </pc:spChg>
      </pc:sldChg>
      <pc:sldChg chg="modSp new del mod">
        <pc:chgData name="Mitchell Wand" userId="de9b44c55c049659" providerId="LiveId" clId="{257CC226-928C-4D8B-BBBC-4CA9C9955B38}" dt="2024-10-24T19:13:05.461" v="3242" actId="2696"/>
        <pc:sldMkLst>
          <pc:docMk/>
          <pc:sldMk cId="364982857" sldId="369"/>
        </pc:sldMkLst>
        <pc:spChg chg="mod">
          <ac:chgData name="Mitchell Wand" userId="de9b44c55c049659" providerId="LiveId" clId="{257CC226-928C-4D8B-BBBC-4CA9C9955B38}" dt="2024-10-24T19:10:02.139" v="2833" actId="20577"/>
          <ac:spMkLst>
            <pc:docMk/>
            <pc:sldMk cId="364982857" sldId="369"/>
            <ac:spMk id="2" creationId="{47BCC7F2-2E64-1588-96F3-3D9557C071E8}"/>
          </ac:spMkLst>
        </pc:spChg>
      </pc:sldChg>
      <pc:sldChg chg="addSp modSp new mod">
        <pc:chgData name="Mitchell Wand" userId="de9b44c55c049659" providerId="LiveId" clId="{257CC226-928C-4D8B-BBBC-4CA9C9955B38}" dt="2024-10-24T19:41:55.710" v="4524" actId="14100"/>
        <pc:sldMkLst>
          <pc:docMk/>
          <pc:sldMk cId="2832984564" sldId="369"/>
        </pc:sldMkLst>
        <pc:spChg chg="mod">
          <ac:chgData name="Mitchell Wand" userId="de9b44c55c049659" providerId="LiveId" clId="{257CC226-928C-4D8B-BBBC-4CA9C9955B38}" dt="2024-10-24T19:41:55.710" v="4524" actId="14100"/>
          <ac:spMkLst>
            <pc:docMk/>
            <pc:sldMk cId="2832984564" sldId="369"/>
            <ac:spMk id="2" creationId="{0550E4E9-0F10-EFE4-E0EC-55AD7AF9CD35}"/>
          </ac:spMkLst>
        </pc:spChg>
        <pc:spChg chg="mod">
          <ac:chgData name="Mitchell Wand" userId="de9b44c55c049659" providerId="LiveId" clId="{257CC226-928C-4D8B-BBBC-4CA9C9955B38}" dt="2024-10-24T19:25:27.551" v="3914" actId="20577"/>
          <ac:spMkLst>
            <pc:docMk/>
            <pc:sldMk cId="2832984564" sldId="369"/>
            <ac:spMk id="3" creationId="{FB42F7FC-520F-DD9A-9246-56EFD60925E3}"/>
          </ac:spMkLst>
        </pc:spChg>
        <pc:spChg chg="add mod">
          <ac:chgData name="Mitchell Wand" userId="de9b44c55c049659" providerId="LiveId" clId="{257CC226-928C-4D8B-BBBC-4CA9C9955B38}" dt="2024-10-24T19:27:07.029" v="3919" actId="1076"/>
          <ac:spMkLst>
            <pc:docMk/>
            <pc:sldMk cId="2832984564" sldId="369"/>
            <ac:spMk id="8" creationId="{D302A76C-9AD9-5D55-8792-756BB792B935}"/>
          </ac:spMkLst>
        </pc:spChg>
        <pc:picChg chg="add mod">
          <ac:chgData name="Mitchell Wand" userId="de9b44c55c049659" providerId="LiveId" clId="{257CC226-928C-4D8B-BBBC-4CA9C9955B38}" dt="2024-10-24T19:23:56.636" v="3830" actId="1076"/>
          <ac:picMkLst>
            <pc:docMk/>
            <pc:sldMk cId="2832984564" sldId="369"/>
            <ac:picMk id="6" creationId="{C0EDA8CC-3199-66FB-11FD-852C5356993A}"/>
          </ac:picMkLst>
        </pc:picChg>
      </pc:sldChg>
      <pc:sldChg chg="modSp add mod chgLayout">
        <pc:chgData name="Mitchell Wand" userId="de9b44c55c049659" providerId="LiveId" clId="{257CC226-928C-4D8B-BBBC-4CA9C9955B38}" dt="2024-10-24T19:45:13.718" v="4540" actId="207"/>
        <pc:sldMkLst>
          <pc:docMk/>
          <pc:sldMk cId="2320188144" sldId="370"/>
        </pc:sldMkLst>
        <pc:spChg chg="mod ord">
          <ac:chgData name="Mitchell Wand" userId="de9b44c55c049659" providerId="LiveId" clId="{257CC226-928C-4D8B-BBBC-4CA9C9955B38}" dt="2024-10-24T19:44:07.741" v="4531" actId="14100"/>
          <ac:spMkLst>
            <pc:docMk/>
            <pc:sldMk cId="2320188144" sldId="370"/>
            <ac:spMk id="2" creationId="{699C095B-8AD2-463C-3717-6CF9E5173D5A}"/>
          </ac:spMkLst>
        </pc:spChg>
        <pc:spChg chg="mod ord">
          <ac:chgData name="Mitchell Wand" userId="de9b44c55c049659" providerId="LiveId" clId="{257CC226-928C-4D8B-BBBC-4CA9C9955B38}" dt="2024-10-24T19:42:18.618" v="4530" actId="20577"/>
          <ac:spMkLst>
            <pc:docMk/>
            <pc:sldMk cId="2320188144" sldId="370"/>
            <ac:spMk id="3" creationId="{834EC154-4979-8E4A-FE30-1544BE3CC9B4}"/>
          </ac:spMkLst>
        </pc:spChg>
        <pc:spChg chg="mod ord">
          <ac:chgData name="Mitchell Wand" userId="de9b44c55c049659" providerId="LiveId" clId="{257CC226-928C-4D8B-BBBC-4CA9C9955B38}" dt="2024-10-24T19:42:04.200" v="4525" actId="700"/>
          <ac:spMkLst>
            <pc:docMk/>
            <pc:sldMk cId="2320188144" sldId="370"/>
            <ac:spMk id="4" creationId="{F994988A-E66A-B97A-BB5C-5D6EE1990B9F}"/>
          </ac:spMkLst>
        </pc:spChg>
        <pc:spChg chg="mod">
          <ac:chgData name="Mitchell Wand" userId="de9b44c55c049659" providerId="LiveId" clId="{257CC226-928C-4D8B-BBBC-4CA9C9955B38}" dt="2024-10-24T19:45:13.718" v="4540" actId="207"/>
          <ac:spMkLst>
            <pc:docMk/>
            <pc:sldMk cId="2320188144" sldId="370"/>
            <ac:spMk id="8" creationId="{9291A442-27E9-8C03-D44A-2C0DAD1EEA89}"/>
          </ac:spMkLst>
        </pc:spChg>
        <pc:picChg chg="mod">
          <ac:chgData name="Mitchell Wand" userId="de9b44c55c049659" providerId="LiveId" clId="{257CC226-928C-4D8B-BBBC-4CA9C9955B38}" dt="2024-10-24T19:44:29.640" v="4534" actId="1076"/>
          <ac:picMkLst>
            <pc:docMk/>
            <pc:sldMk cId="2320188144" sldId="370"/>
            <ac:picMk id="6" creationId="{9D8AF970-9FB5-F360-E3CE-94F6CA41193D}"/>
          </ac:picMkLst>
        </pc:picChg>
      </pc:sldChg>
      <pc:sldChg chg="modSp add del mod">
        <pc:chgData name="Mitchell Wand" userId="de9b44c55c049659" providerId="LiveId" clId="{257CC226-928C-4D8B-BBBC-4CA9C9955B38}" dt="2024-10-31T15:25:22.087" v="5608" actId="2696"/>
        <pc:sldMkLst>
          <pc:docMk/>
          <pc:sldMk cId="3759572774" sldId="371"/>
        </pc:sldMkLst>
        <pc:spChg chg="mod">
          <ac:chgData name="Mitchell Wand" userId="de9b44c55c049659" providerId="LiveId" clId="{257CC226-928C-4D8B-BBBC-4CA9C9955B38}" dt="2024-10-24T19:38:17.862" v="4169" actId="20577"/>
          <ac:spMkLst>
            <pc:docMk/>
            <pc:sldMk cId="3759572774" sldId="371"/>
            <ac:spMk id="2" creationId="{A3CC7437-7ABC-84BA-2A7D-CCBF88BE3551}"/>
          </ac:spMkLst>
        </pc:spChg>
        <pc:spChg chg="mod">
          <ac:chgData name="Mitchell Wand" userId="de9b44c55c049659" providerId="LiveId" clId="{257CC226-928C-4D8B-BBBC-4CA9C9955B38}" dt="2024-10-24T19:41:02.499" v="4486" actId="20577"/>
          <ac:spMkLst>
            <pc:docMk/>
            <pc:sldMk cId="3759572774" sldId="371"/>
            <ac:spMk id="4" creationId="{751A27E6-16C7-CCE8-BF20-D2C46ACEE8CB}"/>
          </ac:spMkLst>
        </pc:spChg>
        <pc:spChg chg="mod">
          <ac:chgData name="Mitchell Wand" userId="de9b44c55c049659" providerId="LiveId" clId="{257CC226-928C-4D8B-BBBC-4CA9C9955B38}" dt="2024-10-24T19:41:27.332" v="4521" actId="20577"/>
          <ac:spMkLst>
            <pc:docMk/>
            <pc:sldMk cId="3759572774" sldId="371"/>
            <ac:spMk id="5" creationId="{06F98DC6-A9D0-C9D5-2E5F-3056103A5A2D}"/>
          </ac:spMkLst>
        </pc:spChg>
      </pc:sldChg>
      <pc:sldChg chg="addSp delSp modSp new mod modClrScheme modAnim chgLayout modNotesTx">
        <pc:chgData name="Mitchell Wand" userId="de9b44c55c049659" providerId="LiveId" clId="{257CC226-928C-4D8B-BBBC-4CA9C9955B38}" dt="2024-10-27T01:00:14.014" v="5302"/>
        <pc:sldMkLst>
          <pc:docMk/>
          <pc:sldMk cId="2772166277" sldId="372"/>
        </pc:sldMkLst>
        <pc:spChg chg="mod ord">
          <ac:chgData name="Mitchell Wand" userId="de9b44c55c049659" providerId="LiveId" clId="{257CC226-928C-4D8B-BBBC-4CA9C9955B38}" dt="2024-10-27T00:59:55.236" v="5299" actId="20577"/>
          <ac:spMkLst>
            <pc:docMk/>
            <pc:sldMk cId="2772166277" sldId="372"/>
            <ac:spMk id="2" creationId="{27887481-3B23-3A8F-3346-CBCC467E4B1B}"/>
          </ac:spMkLst>
        </pc:spChg>
        <pc:spChg chg="mod ord">
          <ac:chgData name="Mitchell Wand" userId="de9b44c55c049659" providerId="LiveId" clId="{257CC226-928C-4D8B-BBBC-4CA9C9955B38}" dt="2024-10-27T00:21:17.511" v="4825" actId="700"/>
          <ac:spMkLst>
            <pc:docMk/>
            <pc:sldMk cId="2772166277" sldId="372"/>
            <ac:spMk id="3" creationId="{62C9ABA1-B52F-6B1B-24D5-70C67F5CD5BD}"/>
          </ac:spMkLst>
        </pc:spChg>
        <pc:spChg chg="add mod ord">
          <ac:chgData name="Mitchell Wand" userId="de9b44c55c049659" providerId="LiveId" clId="{257CC226-928C-4D8B-BBBC-4CA9C9955B38}" dt="2024-10-27T00:31:01.744" v="5147" actId="20577"/>
          <ac:spMkLst>
            <pc:docMk/>
            <pc:sldMk cId="2772166277" sldId="372"/>
            <ac:spMk id="6" creationId="{DC060260-B5F0-94BA-83F0-139B42495D4D}"/>
          </ac:spMkLst>
        </pc:spChg>
        <pc:spChg chg="add">
          <ac:chgData name="Mitchell Wand" userId="de9b44c55c049659" providerId="LiveId" clId="{257CC226-928C-4D8B-BBBC-4CA9C9955B38}" dt="2024-10-27T00:25:07.066" v="5062"/>
          <ac:spMkLst>
            <pc:docMk/>
            <pc:sldMk cId="2772166277" sldId="372"/>
            <ac:spMk id="7" creationId="{58991B1D-4E88-63D8-3CF0-850773EC86B5}"/>
          </ac:spMkLst>
        </pc:spChg>
        <pc:spChg chg="add">
          <ac:chgData name="Mitchell Wand" userId="de9b44c55c049659" providerId="LiveId" clId="{257CC226-928C-4D8B-BBBC-4CA9C9955B38}" dt="2024-10-27T00:25:13.176" v="5063"/>
          <ac:spMkLst>
            <pc:docMk/>
            <pc:sldMk cId="2772166277" sldId="372"/>
            <ac:spMk id="8" creationId="{C7FCF0B0-3544-922D-E5D5-BCFD132F2A8D}"/>
          </ac:spMkLst>
        </pc:spChg>
        <pc:spChg chg="add">
          <ac:chgData name="Mitchell Wand" userId="de9b44c55c049659" providerId="LiveId" clId="{257CC226-928C-4D8B-BBBC-4CA9C9955B38}" dt="2024-10-27T00:25:27.787" v="5067"/>
          <ac:spMkLst>
            <pc:docMk/>
            <pc:sldMk cId="2772166277" sldId="372"/>
            <ac:spMk id="9" creationId="{2ECF04B7-7D72-642A-116F-254B34761EAC}"/>
          </ac:spMkLst>
        </pc:spChg>
        <pc:spChg chg="add">
          <ac:chgData name="Mitchell Wand" userId="de9b44c55c049659" providerId="LiveId" clId="{257CC226-928C-4D8B-BBBC-4CA9C9955B38}" dt="2024-10-27T00:26:00.815" v="5068"/>
          <ac:spMkLst>
            <pc:docMk/>
            <pc:sldMk cId="2772166277" sldId="372"/>
            <ac:spMk id="10" creationId="{90BBD30A-30F4-21DB-7115-BBC5C466CD9D}"/>
          </ac:spMkLst>
        </pc:spChg>
        <pc:spChg chg="add del mod">
          <ac:chgData name="Mitchell Wand" userId="de9b44c55c049659" providerId="LiveId" clId="{257CC226-928C-4D8B-BBBC-4CA9C9955B38}" dt="2024-10-27T00:28:40.079" v="5114"/>
          <ac:spMkLst>
            <pc:docMk/>
            <pc:sldMk cId="2772166277" sldId="372"/>
            <ac:spMk id="11" creationId="{73D6D4A6-0327-BBEE-0084-EA926D2A1E58}"/>
          </ac:spMkLst>
        </pc:spChg>
        <pc:spChg chg="add">
          <ac:chgData name="Mitchell Wand" userId="de9b44c55c049659" providerId="LiveId" clId="{257CC226-928C-4D8B-BBBC-4CA9C9955B38}" dt="2024-10-27T00:26:58.163" v="5097"/>
          <ac:spMkLst>
            <pc:docMk/>
            <pc:sldMk cId="2772166277" sldId="372"/>
            <ac:spMk id="12" creationId="{35F9376D-6AB9-A46D-571E-80F737B1B47E}"/>
          </ac:spMkLst>
        </pc:spChg>
        <pc:spChg chg="add">
          <ac:chgData name="Mitchell Wand" userId="de9b44c55c049659" providerId="LiveId" clId="{257CC226-928C-4D8B-BBBC-4CA9C9955B38}" dt="2024-10-27T00:27:24.140" v="5107"/>
          <ac:spMkLst>
            <pc:docMk/>
            <pc:sldMk cId="2772166277" sldId="372"/>
            <ac:spMk id="13" creationId="{48168B7F-DEC4-3F6A-FAEF-E62F674E0EFD}"/>
          </ac:spMkLst>
        </pc:spChg>
        <pc:spChg chg="add del">
          <ac:chgData name="Mitchell Wand" userId="de9b44c55c049659" providerId="LiveId" clId="{257CC226-928C-4D8B-BBBC-4CA9C9955B38}" dt="2024-10-27T00:31:12.440" v="5149" actId="22"/>
          <ac:spMkLst>
            <pc:docMk/>
            <pc:sldMk cId="2772166277" sldId="372"/>
            <ac:spMk id="15" creationId="{E88DAF91-50A5-1DCA-4EA6-A66D5A564DE7}"/>
          </ac:spMkLst>
        </pc:spChg>
        <pc:spChg chg="add mod">
          <ac:chgData name="Mitchell Wand" userId="de9b44c55c049659" providerId="LiveId" clId="{257CC226-928C-4D8B-BBBC-4CA9C9955B38}" dt="2024-10-27T00:57:50.662" v="5164" actId="1076"/>
          <ac:spMkLst>
            <pc:docMk/>
            <pc:sldMk cId="2772166277" sldId="372"/>
            <ac:spMk id="17" creationId="{3FC768A9-BAAC-0F97-AF82-89D2AD35F66C}"/>
          </ac:spMkLst>
        </pc:spChg>
        <pc:spChg chg="add del">
          <ac:chgData name="Mitchell Wand" userId="de9b44c55c049659" providerId="LiveId" clId="{257CC226-928C-4D8B-BBBC-4CA9C9955B38}" dt="2024-10-27T00:56:27.185" v="5155" actId="22"/>
          <ac:spMkLst>
            <pc:docMk/>
            <pc:sldMk cId="2772166277" sldId="372"/>
            <ac:spMk id="19" creationId="{1485A220-0F99-807C-D385-AC9BC86335CE}"/>
          </ac:spMkLst>
        </pc:spChg>
        <pc:spChg chg="add mod">
          <ac:chgData name="Mitchell Wand" userId="de9b44c55c049659" providerId="LiveId" clId="{257CC226-928C-4D8B-BBBC-4CA9C9955B38}" dt="2024-10-27T00:57:05.375" v="5159" actId="1076"/>
          <ac:spMkLst>
            <pc:docMk/>
            <pc:sldMk cId="2772166277" sldId="372"/>
            <ac:spMk id="20" creationId="{3FDF1518-31EE-7CDC-460B-1DBAA87CFD4B}"/>
          </ac:spMkLst>
        </pc:spChg>
        <pc:picChg chg="add del mod">
          <ac:chgData name="Mitchell Wand" userId="de9b44c55c049659" providerId="LiveId" clId="{257CC226-928C-4D8B-BBBC-4CA9C9955B38}" dt="2024-10-27T00:24:23.570" v="5059" actId="478"/>
          <ac:picMkLst>
            <pc:docMk/>
            <pc:sldMk cId="2772166277" sldId="372"/>
            <ac:picMk id="5" creationId="{5B2C9FAC-BB40-3CDD-349A-A75C25BF508A}"/>
          </ac:picMkLst>
        </pc:picChg>
        <pc:picChg chg="add mod">
          <ac:chgData name="Mitchell Wand" userId="de9b44c55c049659" providerId="LiveId" clId="{257CC226-928C-4D8B-BBBC-4CA9C9955B38}" dt="2024-10-27T00:57:43.077" v="5163" actId="1076"/>
          <ac:picMkLst>
            <pc:docMk/>
            <pc:sldMk cId="2772166277" sldId="372"/>
            <ac:picMk id="16" creationId="{EEEBA1C6-5F24-4E10-4017-13DFD896C704}"/>
          </ac:picMkLst>
        </pc:picChg>
      </pc:sldChg>
      <pc:sldChg chg="addSp modSp new mod">
        <pc:chgData name="Mitchell Wand" userId="de9b44c55c049659" providerId="LiveId" clId="{257CC226-928C-4D8B-BBBC-4CA9C9955B38}" dt="2024-10-27T00:30:11.799" v="5122" actId="14100"/>
        <pc:sldMkLst>
          <pc:docMk/>
          <pc:sldMk cId="1578663217" sldId="373"/>
        </pc:sldMkLst>
        <pc:spChg chg="mod">
          <ac:chgData name="Mitchell Wand" userId="de9b44c55c049659" providerId="LiveId" clId="{257CC226-928C-4D8B-BBBC-4CA9C9955B38}" dt="2024-10-27T00:28:42.742" v="5115"/>
          <ac:spMkLst>
            <pc:docMk/>
            <pc:sldMk cId="1578663217" sldId="373"/>
            <ac:spMk id="3" creationId="{3281E37E-7463-23A5-BE87-50C837F6A073}"/>
          </ac:spMkLst>
        </pc:spChg>
        <pc:picChg chg="add mod">
          <ac:chgData name="Mitchell Wand" userId="de9b44c55c049659" providerId="LiveId" clId="{257CC226-928C-4D8B-BBBC-4CA9C9955B38}" dt="2024-10-27T00:30:11.799" v="5122" actId="14100"/>
          <ac:picMkLst>
            <pc:docMk/>
            <pc:sldMk cId="1578663217" sldId="373"/>
            <ac:picMk id="6" creationId="{A801A591-9399-8D95-715A-728B853D11CD}"/>
          </ac:picMkLst>
        </pc:picChg>
      </pc:sldChg>
      <pc:sldMasterChg chg="delSldLayout modSldLayout">
        <pc:chgData name="Mitchell Wand" userId="de9b44c55c049659" providerId="LiveId" clId="{257CC226-928C-4D8B-BBBC-4CA9C9955B38}" dt="2024-10-31T15:18:08.701" v="5315" actId="255"/>
        <pc:sldMasterMkLst>
          <pc:docMk/>
          <pc:sldMasterMk cId="2223476908" sldId="2147483648"/>
        </pc:sldMasterMkLst>
        <pc:sldLayoutChg chg="modSp">
          <pc:chgData name="Mitchell Wand" userId="de9b44c55c049659" providerId="LiveId" clId="{257CC226-928C-4D8B-BBBC-4CA9C9955B38}" dt="2024-10-31T15:18:08.701" v="5315" actId="255"/>
          <pc:sldLayoutMkLst>
            <pc:docMk/>
            <pc:sldMasterMk cId="2223476908" sldId="2147483648"/>
            <pc:sldLayoutMk cId="645907308" sldId="2147483654"/>
          </pc:sldLayoutMkLst>
          <pc:spChg chg="mod">
            <ac:chgData name="Mitchell Wand" userId="de9b44c55c049659" providerId="LiveId" clId="{257CC226-928C-4D8B-BBBC-4CA9C9955B38}" dt="2024-10-31T15:18:08.701" v="5315" actId="255"/>
            <ac:spMkLst>
              <pc:docMk/>
              <pc:sldMasterMk cId="2223476908" sldId="2147483648"/>
              <pc:sldLayoutMk cId="645907308" sldId="2147483654"/>
              <ac:spMk id="2" creationId="{22D29689-97C8-4C74-9DA9-41C0380CB9AE}"/>
            </ac:spMkLst>
          </pc:spChg>
        </pc:sldLayoutChg>
        <pc:sldLayoutChg chg="del">
          <pc:chgData name="Mitchell Wand" userId="de9b44c55c049659" providerId="LiveId" clId="{257CC226-928C-4D8B-BBBC-4CA9C9955B38}" dt="2024-10-24T18:57:46.407" v="2515" actId="2696"/>
          <pc:sldLayoutMkLst>
            <pc:docMk/>
            <pc:sldMasterMk cId="2223476908" sldId="2147483648"/>
            <pc:sldLayoutMk cId="704331289"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5/22/2026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74040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What if we put some sensitive code in the front end of our web app?  In general, there’s nothing to prevent the user from looking at the code or modifying it.  Here, the correct password is sitting in plaintext where the user can find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Helvetica Neue"/>
              </a:rPr>
              <a:t>That’s an extreme example, of course, but there are others:  the user might be able to extract keys and other secrets from the front-end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Helvetica Neue"/>
            </a:endParaRPr>
          </a:p>
          <a:p>
            <a:r>
              <a:rPr lang="en-US" dirty="0"/>
              <a:t>The general fix to this is to move that sensitive code into our backend, which we should, hopefully, trust to faithfully execute the code.</a:t>
            </a:r>
          </a:p>
          <a:p>
            <a:endParaRPr lang="en-US" dirty="0"/>
          </a:p>
          <a:p>
            <a:r>
              <a:rPr lang="en-US" dirty="0"/>
              <a:t>Another example: if we have external services (like a database, or some other API, like one for accessing cloud resources), we might be tempted to distribute our database password (or key for third party API) with the application, so that it can directly connect to our database.</a:t>
            </a:r>
          </a:p>
          <a:p>
            <a:endParaRPr lang="en-US" dirty="0"/>
          </a:p>
          <a:p>
            <a:r>
              <a:rPr lang="en-US" dirty="0"/>
              <a:t>Our frontend might try to restrict what data the user can access, but because the user can also use these credentials to directly connect to our database, they will have the power to do whatever is permitted for those credentials.</a:t>
            </a:r>
          </a:p>
          <a:p>
            <a:endParaRPr lang="en-US" dirty="0"/>
          </a:p>
          <a:p>
            <a:endParaRPr lang="en-US" dirty="0"/>
          </a:p>
          <a:p>
            <a:r>
              <a:rPr lang="en-US" dirty="0"/>
              <a:t>(Professor Wand says:  yes, this animation is cheesy, but I had way too much fun doing it).</a:t>
            </a:r>
          </a:p>
        </p:txBody>
      </p:sp>
    </p:spTree>
    <p:extLst>
      <p:ext uri="{BB962C8B-B14F-4D97-AF65-F5344CB8AC3E}">
        <p14:creationId xmlns:p14="http://schemas.microsoft.com/office/powerpoint/2010/main" val="166381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a:t>
            </a:r>
          </a:p>
          <a:p>
            <a:r>
              <a:rPr lang="en-US" dirty="0"/>
              <a:t>Answer: </a:t>
            </a:r>
            <a:r>
              <a:rPr lang="en-US" dirty="0" err="1"/>
              <a:t>Gradescope</a:t>
            </a:r>
            <a:r>
              <a:rPr lang="en-US" dirty="0"/>
              <a:t>!</a:t>
            </a:r>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256440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next class of threat that we will consider is: untrusted user inputs. Imagine that we have solved our problem of “do we trust where the code runs” by running that code on our own server that we control. Surely, we still receive inputs from users, who we should not trust.</a:t>
            </a:r>
          </a:p>
          <a:p>
            <a:endParaRPr lang="en-US" dirty="0"/>
          </a:p>
          <a:p>
            <a:r>
              <a:rPr lang="en-US" dirty="0"/>
              <a:t>Here is a pop-culture reference from XKCD that makes fun of this class of threat</a:t>
            </a:r>
          </a:p>
        </p:txBody>
      </p:sp>
    </p:spTree>
    <p:extLst>
      <p:ext uri="{BB962C8B-B14F-4D97-AF65-F5344CB8AC3E}">
        <p14:creationId xmlns:p14="http://schemas.microsoft.com/office/powerpoint/2010/main" val="2632637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lang="en-US" dirty="0"/>
              <a:t>Here’s a real example.  By putting in a suitably crafted query into an innocuous-looking query, a user could select ALL accounts in the database.  This is number 3 in the OWASP list of most common vulnerabilities (the link is on the slide, and also in the resources links for this lecture). OWASP stands for the Oen Web Application Security Project.</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Followup</a:t>
            </a:r>
            <a:r>
              <a:rPr lang="en-US" dirty="0"/>
              <a:t>:  After the authors identified the problem, they attempted to report it.  On the website they wrote:</a:t>
            </a:r>
          </a:p>
          <a:p>
            <a:endParaRPr lang="en-US" dirty="0"/>
          </a:p>
          <a:p>
            <a:r>
              <a:rPr lang="en-US" b="0" i="0" dirty="0">
                <a:solidFill>
                  <a:srgbClr val="37352F"/>
                </a:solidFill>
                <a:effectLst/>
                <a:latin typeface="Inter"/>
              </a:rPr>
              <a:t>We ended up finding several more serious issues but began the disclosure process immediately after finding the first issue.</a:t>
            </a:r>
            <a:endParaRPr lang="en-US" dirty="0"/>
          </a:p>
          <a:p>
            <a:endParaRPr lang="en-US" dirty="0"/>
          </a:p>
          <a:p>
            <a:pPr algn="l"/>
            <a:r>
              <a:rPr lang="en-US" b="0" i="0" dirty="0">
                <a:solidFill>
                  <a:srgbClr val="37352F"/>
                </a:solidFill>
                <a:effectLst/>
                <a:latin typeface="Inter"/>
              </a:rPr>
              <a:t>We had difficulty identifying the right disclosure contact for this issue. We did not want to contact </a:t>
            </a:r>
            <a:r>
              <a:rPr lang="en-US" b="0" i="0" dirty="0" err="1">
                <a:solidFill>
                  <a:srgbClr val="37352F"/>
                </a:solidFill>
                <a:effectLst/>
                <a:latin typeface="Inter"/>
              </a:rPr>
              <a:t>FlyCASS</a:t>
            </a:r>
            <a:r>
              <a:rPr lang="en-US" b="0" i="0" dirty="0">
                <a:solidFill>
                  <a:srgbClr val="37352F"/>
                </a:solidFill>
                <a:effectLst/>
                <a:latin typeface="Inter"/>
              </a:rPr>
              <a:t> first as it appeared to be operated only by one person and we did not want to alarm them. On April 23rd, we were able to disclose the issue to the Department of Homeland Security, who acknowledged the issue and confirmed that they “are taking this very seriously”. </a:t>
            </a:r>
            <a:r>
              <a:rPr lang="en-US" b="0" i="0" dirty="0" err="1">
                <a:solidFill>
                  <a:srgbClr val="37352F"/>
                </a:solidFill>
                <a:effectLst/>
                <a:latin typeface="Inter"/>
              </a:rPr>
              <a:t>FlyCASS</a:t>
            </a:r>
            <a:r>
              <a:rPr lang="en-US" b="0" i="0" dirty="0">
                <a:solidFill>
                  <a:srgbClr val="37352F"/>
                </a:solidFill>
                <a:effectLst/>
                <a:latin typeface="Inter"/>
              </a:rPr>
              <a:t> was subsequently disabled in KCM/CASS and later appears to have remediated the issues.</a:t>
            </a:r>
          </a:p>
          <a:p>
            <a:pPr algn="l"/>
            <a:r>
              <a:rPr lang="en-US" b="0" i="0" dirty="0">
                <a:solidFill>
                  <a:srgbClr val="37352F"/>
                </a:solidFill>
                <a:effectLst/>
                <a:latin typeface="Inter"/>
              </a:rPr>
              <a:t>After the issue was fixed, we attempted to coordinate the safe disclosure of this issue. Unfortunately, instead of working with us, the Department of Homeland Security stopped responding to us, and the TSA press office issued dangerously incorrect statements about the vulnerability, denying what we had discovered.</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4786521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For example: the Equifax data breach in 2017 that has thus-far cost the firm over 1.4 billion dollars was caused by a vulnerability in their web app, which allowed untrusted user input to flow into a part of the application that would then execute that input as java code.</a:t>
            </a:r>
          </a:p>
        </p:txBody>
      </p:sp>
    </p:spTree>
    <p:extLst>
      <p:ext uri="{BB962C8B-B14F-4D97-AF65-F5344CB8AC3E}">
        <p14:creationId xmlns:p14="http://schemas.microsoft.com/office/powerpoint/2010/main" val="3964852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think that we have learned a lesson and that we wouldn’t have this kind of vulnerability any more. The Log4J vulnerability in Fall of 2021 was successfully used to compromise many networks, and (click build) was also due to an issue where user-controlled inputs could be executed as code on a trusted component (the directory/LDAP server in this case)</a:t>
            </a:r>
          </a:p>
        </p:txBody>
      </p:sp>
    </p:spTree>
    <p:extLst>
      <p:ext uri="{BB962C8B-B14F-4D97-AF65-F5344CB8AC3E}">
        <p14:creationId xmlns:p14="http://schemas.microsoft.com/office/powerpoint/2010/main" val="1365816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Special characters like &lt;, &gt;, ‘, “ and ` are often involved in exploits involving untrusted inputs.   So filter them, and use tools to make sure that every data flow involving user input is filtered.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 languages might have “safe” </a:t>
            </a:r>
            <a:r>
              <a:rPr lang="en-US" dirty="0" err="1"/>
              <a:t>apis</a:t>
            </a:r>
            <a:r>
              <a:rPr lang="en-US" dirty="0"/>
              <a:t> and “unsafe” APIs, where the “Safe” APIs automatically perform some sanitization, allowing you to add place-holders for arguments to a query that YOU define, where the user-controlled input can ONLY flow into a specific part of the query (preventing the attacker from constructing their own query)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Don’t use “unsafe” languages like C or C++.  In these languages you can write beyond a valid array index. Such buffer overflows are the primary way in which an attacker can execute arbitrary code on your app.  (There are whole conferences devoted to ways of preventing this.)</a:t>
            </a:r>
          </a:p>
          <a:p>
            <a:endParaRPr lang="en-US" dirty="0"/>
          </a:p>
          <a:p>
            <a:r>
              <a:rPr lang="en-US" dirty="0"/>
              <a:t>And of course don’t use ‘eval’ in JS.  Use a lint filter to check for this.</a:t>
            </a:r>
          </a:p>
        </p:txBody>
      </p:sp>
    </p:spTree>
    <p:extLst>
      <p:ext uri="{BB962C8B-B14F-4D97-AF65-F5344CB8AC3E}">
        <p14:creationId xmlns:p14="http://schemas.microsoft.com/office/powerpoint/2010/main" val="20646787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D04E1-52F2-A20B-6FAB-9F39A40A7B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25568E-B48B-B331-5F4A-32FA921514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3D1D66-2EE4-EE84-DBF7-4A64A9CD7C71}"/>
              </a:ext>
            </a:extLst>
          </p:cNvPr>
          <p:cNvSpPr>
            <a:spLocks noGrp="1"/>
          </p:cNvSpPr>
          <p:nvPr>
            <p:ph type="body" idx="1"/>
          </p:nvPr>
        </p:nvSpPr>
        <p:spPr/>
        <p:txBody>
          <a:bodyPr/>
          <a:lstStyle/>
          <a:p>
            <a:r>
              <a:rPr lang="en-US" dirty="0"/>
              <a:t>"Identification and Authentication Failures" is #7 on the 2021 OWASP Top 10 Web Application Security Risks.  (See the page for this module on the course web site for URL).</a:t>
            </a:r>
          </a:p>
          <a:p>
            <a:r>
              <a:rPr lang="en-US" dirty="0" err="1"/>
              <a:t>i</a:t>
            </a:r>
            <a:endParaRPr lang="en-US" dirty="0"/>
          </a:p>
        </p:txBody>
      </p:sp>
      <p:sp>
        <p:nvSpPr>
          <p:cNvPr id="4" name="Slide Number Placeholder 3">
            <a:extLst>
              <a:ext uri="{FF2B5EF4-FFF2-40B4-BE49-F238E27FC236}">
                <a16:creationId xmlns:a16="http://schemas.microsoft.com/office/drawing/2014/main" id="{4E241BB5-B309-EAA2-5EB8-9D6DB8BDB9B6}"/>
              </a:ext>
            </a:extLst>
          </p:cNvPr>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1526785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hash codes are smaller than the thing they are hashing, so they can't possibly be 1-1,  but it will be impractically hard to go from a hash code h to ANY m </a:t>
            </a:r>
            <a:r>
              <a:rPr lang="en-US" dirty="0" err="1"/>
              <a:t>s.t.</a:t>
            </a:r>
            <a:r>
              <a:rPr lang="en-US" dirty="0"/>
              <a:t> hash(m) = h.)</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171361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Part 2 is the largest portion of the lecture.</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4086117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0906-8D47-F734-0F94-06637BF5D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F0593-565C-82C0-A3A0-AAD28E067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569BF-EC7D-85A1-89B9-DFC26648D9DA}"/>
              </a:ext>
            </a:extLst>
          </p:cNvPr>
          <p:cNvSpPr>
            <a:spLocks noGrp="1"/>
          </p:cNvSpPr>
          <p:nvPr>
            <p:ph type="body" idx="1"/>
          </p:nvPr>
        </p:nvSpPr>
        <p:spPr/>
        <p:txBody>
          <a:bodyPr/>
          <a:lstStyle/>
          <a:p>
            <a:r>
              <a:rPr lang="en-US" dirty="0"/>
              <a:t>Give it to someone else — almost always the right move for credit card numbers! But not for </a:t>
            </a:r>
          </a:p>
        </p:txBody>
      </p:sp>
      <p:sp>
        <p:nvSpPr>
          <p:cNvPr id="4" name="Slide Number Placeholder 3">
            <a:extLst>
              <a:ext uri="{FF2B5EF4-FFF2-40B4-BE49-F238E27FC236}">
                <a16:creationId xmlns:a16="http://schemas.microsoft.com/office/drawing/2014/main" id="{00DCB12A-70ED-165F-F48D-ADAB9E512B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21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Next, let’s consider so-called software supply chain threats. </a:t>
            </a:r>
            <a:br>
              <a:rPr lang="en-US" dirty="0"/>
            </a:br>
            <a:endParaRPr lang="en-US" dirty="0"/>
          </a:p>
        </p:txBody>
      </p:sp>
    </p:spTree>
    <p:extLst>
      <p:ext uri="{BB962C8B-B14F-4D97-AF65-F5344CB8AC3E}">
        <p14:creationId xmlns:p14="http://schemas.microsoft.com/office/powerpoint/2010/main" val="1841723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“software supply chain” includes many potential points of weakness. We might need to consider threats at each phase of the software development and deployment process, including:</a:t>
            </a:r>
          </a:p>
          <a:p>
            <a:pPr marL="342900" indent="-342900">
              <a:buFont typeface="Arial" panose="020B0604020202020204" pitchFamily="34" charset="0"/>
              <a:buChar char="•"/>
            </a:pPr>
            <a:r>
              <a:rPr lang="en-US" dirty="0"/>
              <a:t>External dependencies: potential for malicious dependencies</a:t>
            </a:r>
          </a:p>
          <a:p>
            <a:pPr marL="342900" indent="-342900">
              <a:buFont typeface="Arial" panose="020B0604020202020204" pitchFamily="34" charset="0"/>
              <a:buChar char="•"/>
            </a:pPr>
            <a:r>
              <a:rPr lang="en-US" dirty="0"/>
              <a:t>In-house code: potential for insider attack (a developer who is either malicious, or whose laptop has been otherwise compromised through another vulnerability)</a:t>
            </a:r>
          </a:p>
          <a:p>
            <a:pPr marL="342900" indent="-342900">
              <a:buFont typeface="Arial" panose="020B0604020202020204" pitchFamily="34" charset="0"/>
              <a:buChar char="•"/>
            </a:pPr>
            <a:r>
              <a:rPr lang="en-US" dirty="0"/>
              <a:t>Build process: potential for build system to be compromised through another vulnerability or insider attack</a:t>
            </a:r>
          </a:p>
          <a:p>
            <a:pPr marL="342900" indent="-342900">
              <a:buFont typeface="Arial" panose="020B0604020202020204" pitchFamily="34" charset="0"/>
              <a:buChar char="•"/>
            </a:pPr>
            <a:r>
              <a:rPr lang="en-US" dirty="0"/>
              <a:t>Distribution process: potential for a malicious update to be pushed out to your customers</a:t>
            </a:r>
          </a:p>
          <a:p>
            <a:pPr marL="342900" indent="-342900">
              <a:buFont typeface="Arial" panose="020B0604020202020204" pitchFamily="34" charset="0"/>
              <a:buChar char="•"/>
            </a:pPr>
            <a:r>
              <a:rPr lang="en-US" dirty="0"/>
              <a:t>Operating environment: potential for other threats in the operating environment to result in a compromise of our software</a:t>
            </a:r>
          </a:p>
        </p:txBody>
      </p:sp>
    </p:spTree>
    <p:extLst>
      <p:ext uri="{BB962C8B-B14F-4D97-AF65-F5344CB8AC3E}">
        <p14:creationId xmlns:p14="http://schemas.microsoft.com/office/powerpoint/2010/main" val="1569150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a couple of examples.  In 2018, a malicious version of an </a:t>
            </a:r>
            <a:r>
              <a:rPr lang="en-US" dirty="0" err="1"/>
              <a:t>eslint</a:t>
            </a:r>
            <a:r>
              <a:rPr lang="en-US" dirty="0"/>
              <a:t> package called </a:t>
            </a:r>
            <a:r>
              <a:rPr lang="en-US" dirty="0" err="1"/>
              <a:t>eslint</a:t>
            </a:r>
            <a:r>
              <a:rPr lang="en-US" dirty="0"/>
              <a:t>-scope was published. This was a quite serious issue.</a:t>
            </a:r>
          </a:p>
          <a:p>
            <a:endParaRPr lang="en-US" dirty="0"/>
          </a:p>
          <a:p>
            <a:r>
              <a:rPr lang="en-US" dirty="0"/>
              <a:t>https://eslint.org/blog/2018/07/postmortem-for-malicious-package-publishes/</a:t>
            </a:r>
          </a:p>
        </p:txBody>
      </p:sp>
      <p:sp>
        <p:nvSpPr>
          <p:cNvPr id="4" name="Slide Number Placeholder 3"/>
          <p:cNvSpPr>
            <a:spLocks noGrp="1"/>
          </p:cNvSpPr>
          <p:nvPr>
            <p:ph type="sldNum" sz="quarter" idx="5"/>
          </p:nvPr>
        </p:nvSpPr>
        <p:spPr/>
        <p:txBody>
          <a:bodyPr/>
          <a:lstStyle/>
          <a:p>
            <a:fld id="{07937F07-1250-4CCE-B198-1B2887014F41}" type="slidenum">
              <a:rPr lang="en-US" smtClean="0"/>
              <a:t>31</a:t>
            </a:fld>
            <a:endParaRPr lang="en-US"/>
          </a:p>
        </p:txBody>
      </p:sp>
    </p:spTree>
    <p:extLst>
      <p:ext uri="{BB962C8B-B14F-4D97-AF65-F5344CB8AC3E}">
        <p14:creationId xmlns:p14="http://schemas.microsoft.com/office/powerpoint/2010/main" val="2356916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the sequence of events, as explained in the post-mortem report on the preceding slide.</a:t>
            </a:r>
          </a:p>
          <a:p>
            <a:endParaRPr lang="en-US" dirty="0"/>
          </a:p>
          <a:p>
            <a:r>
              <a:rPr lang="en-US" dirty="0"/>
              <a:t>&lt;Read Slide&gt;</a:t>
            </a:r>
          </a:p>
          <a:p>
            <a:endParaRPr lang="en-US" dirty="0"/>
          </a:p>
          <a:p>
            <a:r>
              <a:rPr lang="en-US" dirty="0"/>
              <a:t>Discuss:  how many violations of good security practices do you see here?</a:t>
            </a:r>
          </a:p>
          <a:p>
            <a:endParaRPr lang="en-US" dirty="0"/>
          </a:p>
          <a:p>
            <a:pPr marL="228600" indent="-228600">
              <a:buAutoNum type="arabicPeriod"/>
            </a:pPr>
            <a:r>
              <a:rPr lang="en-US" dirty="0"/>
              <a:t>The developer used the same password on two different sites</a:t>
            </a:r>
          </a:p>
          <a:p>
            <a:pPr marL="228600" indent="-228600">
              <a:buAutoNum type="arabicPeriod"/>
            </a:pPr>
            <a:r>
              <a:rPr lang="en-US" dirty="0"/>
              <a:t>The other site did not use 2FA</a:t>
            </a:r>
          </a:p>
          <a:p>
            <a:pPr marL="228600" indent="-228600">
              <a:buAutoNum type="arabicPeriod"/>
            </a:pPr>
            <a:r>
              <a:rPr lang="en-US" dirty="0"/>
              <a:t>The other site did something else that allowed the password to leak.</a:t>
            </a:r>
          </a:p>
          <a:p>
            <a:pPr marL="228600" indent="-228600">
              <a:buAutoNum type="arabicPeriod"/>
            </a:pPr>
            <a:r>
              <a:rPr lang="en-US" dirty="0"/>
              <a:t>Users did not protect their packages against silent version updates.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245557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Ken Thompson, in his Turing lecture from 1984, wrote a 3-page paper showing how to plant a back door in the C compiler that would be undetectable by any inspection of the compiler's source code (!)</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34</a:t>
            </a:fld>
            <a:endParaRPr lang="en-US"/>
          </a:p>
        </p:txBody>
      </p:sp>
    </p:spTree>
    <p:extLst>
      <p:ext uri="{BB962C8B-B14F-4D97-AF65-F5344CB8AC3E}">
        <p14:creationId xmlns:p14="http://schemas.microsoft.com/office/powerpoint/2010/main" val="1991748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 is a list of significant vulnerabilities found in the most popular packages (“top 1%”).</a:t>
            </a:r>
          </a:p>
          <a:p>
            <a:endParaRPr lang="en-US" dirty="0"/>
          </a:p>
        </p:txBody>
      </p:sp>
    </p:spTree>
    <p:extLst>
      <p:ext uri="{BB962C8B-B14F-4D97-AF65-F5344CB8AC3E}">
        <p14:creationId xmlns:p14="http://schemas.microsoft.com/office/powerpoint/2010/main" val="962713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A1C8F-DE90-AB8E-3653-14200B6A47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3829B7-6721-04AC-C6BE-2BE1F4DF03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3DA42-29F5-19A1-301A-093DED3B6319}"/>
              </a:ext>
            </a:extLst>
          </p:cNvPr>
          <p:cNvSpPr>
            <a:spLocks noGrp="1"/>
          </p:cNvSpPr>
          <p:nvPr>
            <p:ph type="body" idx="1"/>
          </p:nvPr>
        </p:nvSpPr>
        <p:spPr/>
        <p:txBody>
          <a:bodyPr/>
          <a:lstStyle/>
          <a:p>
            <a:r>
              <a:rPr lang="en-US" dirty="0"/>
              <a:t>The problem with supply-chain vulnerabilities is that they are recursive! Your suppliers' risks easily become your risks.</a:t>
            </a:r>
          </a:p>
        </p:txBody>
      </p:sp>
      <p:sp>
        <p:nvSpPr>
          <p:cNvPr id="4" name="Slide Number Placeholder 3">
            <a:extLst>
              <a:ext uri="{FF2B5EF4-FFF2-40B4-BE49-F238E27FC236}">
                <a16:creationId xmlns:a16="http://schemas.microsoft.com/office/drawing/2014/main" id="{B4E7FF2D-3FEA-FFCE-2ABB-4FE6893B0422}"/>
              </a:ext>
            </a:extLst>
          </p:cNvPr>
          <p:cNvSpPr>
            <a:spLocks noGrp="1"/>
          </p:cNvSpPr>
          <p:nvPr>
            <p:ph type="sldNum" sz="quarter" idx="5"/>
          </p:nvPr>
        </p:nvSpPr>
        <p:spPr/>
        <p:txBody>
          <a:bodyPr/>
          <a:lstStyle/>
          <a:p>
            <a:fld id="{07937F07-1250-4CCE-B198-1B2887014F41}" type="slidenum">
              <a:rPr lang="en-US" smtClean="0"/>
              <a:t>36</a:t>
            </a:fld>
            <a:endParaRPr lang="en-US"/>
          </a:p>
        </p:txBody>
      </p:sp>
    </p:spTree>
    <p:extLst>
      <p:ext uri="{BB962C8B-B14F-4D97-AF65-F5344CB8AC3E}">
        <p14:creationId xmlns:p14="http://schemas.microsoft.com/office/powerpoint/2010/main" val="3874064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Wand says:  I received two letters like this from two of my financial institutions within a week.</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37</a:t>
            </a:fld>
            <a:endParaRPr lang="en-US"/>
          </a:p>
        </p:txBody>
      </p:sp>
    </p:spTree>
    <p:extLst>
      <p:ext uri="{BB962C8B-B14F-4D97-AF65-F5344CB8AC3E}">
        <p14:creationId xmlns:p14="http://schemas.microsoft.com/office/powerpoint/2010/main" val="1553005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supply-chain security risks include more than just software.  Your suppliers are subject to regulatory risks, transportation risks, </a:t>
            </a:r>
            <a:r>
              <a:rPr lang="en-US" dirty="0" err="1"/>
              <a:t>etc</a:t>
            </a:r>
            <a:r>
              <a:rPr lang="en-US" dirty="0"/>
              <a:t>, etc.  Will your supplier in West </a:t>
            </a:r>
            <a:r>
              <a:rPr lang="en-US" dirty="0" err="1"/>
              <a:t>Arstotzka</a:t>
            </a:r>
            <a:r>
              <a:rPr lang="en-US" dirty="0"/>
              <a:t> (*) be taken over by the government, or overrun by mercenaries or rioters?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of course there are consultants to help you manage all that. Here’s the web page of one such firm. (found after 30 seconds of googling)</a:t>
            </a:r>
          </a:p>
          <a:p>
            <a:endParaRPr lang="en-US" dirty="0"/>
          </a:p>
          <a:p>
            <a:endParaRPr lang="en-US" dirty="0"/>
          </a:p>
          <a:p>
            <a:r>
              <a:rPr lang="en-US" dirty="0"/>
              <a:t>[* </a:t>
            </a:r>
            <a:r>
              <a:rPr lang="en-US" dirty="0" err="1"/>
              <a:t>Arstzoska</a:t>
            </a:r>
            <a:r>
              <a:rPr lang="en-US" dirty="0"/>
              <a:t> is the name of a fictional country I  found on Wikipedia]</a:t>
            </a:r>
          </a:p>
        </p:txBody>
      </p:sp>
      <p:sp>
        <p:nvSpPr>
          <p:cNvPr id="4" name="Slide Number Placeholder 3"/>
          <p:cNvSpPr>
            <a:spLocks noGrp="1"/>
          </p:cNvSpPr>
          <p:nvPr>
            <p:ph type="sldNum" sz="quarter" idx="5"/>
          </p:nvPr>
        </p:nvSpPr>
        <p:spPr/>
        <p:txBody>
          <a:bodyPr/>
          <a:lstStyle/>
          <a:p>
            <a:fld id="{07937F07-1250-4CCE-B198-1B2887014F41}" type="slidenum">
              <a:rPr lang="en-US" smtClean="0"/>
              <a:t>38</a:t>
            </a:fld>
            <a:endParaRPr lang="en-US"/>
          </a:p>
        </p:txBody>
      </p:sp>
    </p:spTree>
    <p:extLst>
      <p:ext uri="{BB962C8B-B14F-4D97-AF65-F5344CB8AC3E}">
        <p14:creationId xmlns:p14="http://schemas.microsoft.com/office/powerpoint/2010/main" val="99810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often considered a broad non-functional requirement: systems are expected to be “secure”. But as we’ll see in this lecture, security covers a range of different security requirements. Here are three common security requirements. </a:t>
            </a:r>
          </a:p>
          <a:p>
            <a:endParaRPr lang="en-US" dirty="0"/>
          </a:p>
          <a:p>
            <a:r>
              <a:rPr lang="en-US" dirty="0"/>
              <a:t>Confidentiality - is information disclosed to unauthorized parties? </a:t>
            </a:r>
          </a:p>
          <a:p>
            <a:endParaRPr lang="en-US" dirty="0"/>
          </a:p>
          <a:p>
            <a:r>
              <a:rPr lang="en-US" dirty="0"/>
              <a:t>Integrity - is our code or data tampered with, at rest, or in transit</a:t>
            </a:r>
          </a:p>
          <a:p>
            <a:endParaRPr lang="en-US" dirty="0"/>
          </a:p>
          <a:p>
            <a:r>
              <a:rPr lang="en-US" dirty="0"/>
              <a:t>Availability - Can someone prevent my system from otherwise functioning? note that leaving something unplugged solves confidentiality and integrity :)</a:t>
            </a:r>
          </a:p>
          <a:p>
            <a:endParaRPr lang="en-US" dirty="0"/>
          </a:p>
          <a:p>
            <a:r>
              <a:rPr lang="en-US" dirty="0"/>
              <a:t>Discussion: Think about recent examples of security events and how they violated these properties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1530890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While we could easily solve problems in our own code by bolting on some useful additional components (like using SSL), it’s not so easy to solve threats to our software supply chain process – there need to be process-based solutions for these process-based problems.</a:t>
            </a:r>
          </a:p>
          <a:p>
            <a:endParaRPr lang="en-US" dirty="0"/>
          </a:p>
          <a:p>
            <a:r>
              <a:rPr lang="en-US" dirty="0"/>
              <a:t>These kinds of threats are currently some of the most-talked about (and most feared) because they are complex to defend against.</a:t>
            </a:r>
          </a:p>
          <a:p>
            <a:endParaRPr lang="en-US" dirty="0"/>
          </a:p>
          <a:p>
            <a:r>
              <a:rPr lang="en-US" dirty="0"/>
              <a:t>For example: how do we audit dependencies? Who does that, and when? What is “secure enough” for a dependency?</a:t>
            </a:r>
          </a:p>
          <a:p>
            <a:endParaRPr lang="en-US" dirty="0"/>
          </a:p>
          <a:p>
            <a:r>
              <a:rPr lang="en-US" dirty="0"/>
              <a:t>Who loves needing to do 2FA for every time you sign into canvas? How much worse is it if you had to do it for each git commit?</a:t>
            </a:r>
          </a:p>
          <a:p>
            <a:endParaRPr lang="en-US" dirty="0"/>
          </a:p>
          <a:p>
            <a:r>
              <a:rPr lang="en-US" dirty="0"/>
              <a:t>Signatures are useful only insofar as we trust the signer. If a developer’s computer is compromised (say, through a phishing attack), what good is that signature? Same for distribution.</a:t>
            </a:r>
          </a:p>
          <a:p>
            <a:endParaRPr lang="en-US" dirty="0"/>
          </a:p>
          <a:p>
            <a:r>
              <a:rPr lang="en-US" dirty="0"/>
              <a:t>Perhaps the best news-you-can-use here is to isolate each application in its own container or VM, reducing the scope of security breaches to be isolated within that environment and not directly impacting other applications.</a:t>
            </a:r>
          </a:p>
        </p:txBody>
      </p:sp>
    </p:spTree>
    <p:extLst>
      <p:ext uri="{BB962C8B-B14F-4D97-AF65-F5344CB8AC3E}">
        <p14:creationId xmlns:p14="http://schemas.microsoft.com/office/powerpoint/2010/main" val="34604125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brings us to the third item in our outline (from way back on slide 3)</a:t>
            </a:r>
          </a:p>
        </p:txBody>
      </p:sp>
      <p:sp>
        <p:nvSpPr>
          <p:cNvPr id="4" name="Slide Number Placeholder 3"/>
          <p:cNvSpPr>
            <a:spLocks noGrp="1"/>
          </p:cNvSpPr>
          <p:nvPr>
            <p:ph type="sldNum" sz="quarter" idx="5"/>
          </p:nvPr>
        </p:nvSpPr>
        <p:spPr/>
        <p:txBody>
          <a:bodyPr/>
          <a:lstStyle/>
          <a:p>
            <a:fld id="{07937F07-1250-4CCE-B198-1B2887014F41}" type="slidenum">
              <a:rPr lang="en-US" smtClean="0"/>
              <a:t>40</a:t>
            </a:fld>
            <a:endParaRPr lang="en-US"/>
          </a:p>
        </p:txBody>
      </p:sp>
    </p:spTree>
    <p:extLst>
      <p:ext uri="{BB962C8B-B14F-4D97-AF65-F5344CB8AC3E}">
        <p14:creationId xmlns:p14="http://schemas.microsoft.com/office/powerpoint/2010/main" val="17548287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Simply using a secret detection tool isn’t enough. This is an interesting study. </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(Read slide for key findings)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Discussion:</a:t>
            </a:r>
          </a:p>
          <a:p>
            <a:pPr marL="0" marR="0" lvl="0" indent="0" defTabSz="457200" eaLnBrk="1" fontAlgn="auto" latinLnBrk="0" hangingPunct="1">
              <a:lnSpc>
                <a:spcPct val="117999"/>
              </a:lnSpc>
              <a:spcBef>
                <a:spcPts val="0"/>
              </a:spcBef>
              <a:spcAft>
                <a:spcPts val="0"/>
              </a:spcAft>
              <a:buClrTx/>
              <a:buSzTx/>
              <a:buFontTx/>
              <a:buNone/>
              <a:tabLst/>
              <a:defRPr/>
            </a:pPr>
            <a:r>
              <a:rPr lang="en-US" dirty="0"/>
              <a:t>Bypassing warnings for false positives (e.g. not an actual credential) are reasonable (although perhaps annoying); the remaining reasons that are “development related” such as:</a:t>
            </a:r>
            <a:br>
              <a:rPr lang="en-US" dirty="0"/>
            </a:br>
            <a:r>
              <a:rPr lang="en-US" dirty="0"/>
              <a:t>* </a:t>
            </a:r>
            <a:r>
              <a:rPr lang="en-US" sz="2200" dirty="0">
                <a:effectLst/>
                <a:latin typeface="+mn-lt"/>
                <a:ea typeface="+mn-ea"/>
                <a:cs typeface="+mn-cs"/>
                <a:sym typeface="Helvetica Neue"/>
              </a:rPr>
              <a:t>It is not a production credential (for example, it is a credential for a non-shipping prototype) </a:t>
            </a:r>
            <a:endParaRPr lang="en-US" dirty="0"/>
          </a:p>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sz="2200" dirty="0">
                <a:effectLst/>
                <a:latin typeface="+mn-lt"/>
                <a:ea typeface="+mn-ea"/>
                <a:cs typeface="+mn-cs"/>
                <a:sym typeface="Helvetica Neue"/>
              </a:rPr>
              <a:t>The credential doesn’t protect any data, service, etc., with significant security value</a:t>
            </a:r>
            <a:endParaRPr lang="en-US" dirty="0"/>
          </a:p>
          <a:p>
            <a:r>
              <a:rPr lang="en-US" dirty="0"/>
              <a:t>Rely on judgement calls of the developer that do not reflect overall security model. Many successful attacks rely on chaining multiple vulnerabilities together, getting a foothold in one system to then be able to access another. These kinds of judgement calls should not be made at the level of individual developers who may not see the whole security landscape.</a:t>
            </a:r>
          </a:p>
          <a:p>
            <a:endParaRPr lang="en-US" dirty="0"/>
          </a:p>
          <a:p>
            <a:r>
              <a:rPr lang="en-US" dirty="0"/>
              <a:t>Other reasons why secrets not promptly removed:</a:t>
            </a:r>
          </a:p>
          <a:p>
            <a:pPr marL="0" marR="0" lvl="0" indent="0" defTabSz="457200" eaLnBrk="1" fontAlgn="auto" latinLnBrk="0" hangingPunct="1">
              <a:lnSpc>
                <a:spcPct val="117999"/>
              </a:lnSpc>
              <a:spcBef>
                <a:spcPts val="0"/>
              </a:spcBef>
              <a:spcAft>
                <a:spcPts val="0"/>
              </a:spcAft>
              <a:buClrTx/>
              <a:buSzTx/>
              <a:buFontTx/>
              <a:buNone/>
              <a:tabLst/>
              <a:defRPr/>
            </a:pPr>
            <a:r>
              <a:rPr lang="en-US" sz="2200" dirty="0">
                <a:effectLst/>
                <a:latin typeface="+mn-lt"/>
                <a:ea typeface="+mn-ea"/>
                <a:cs typeface="+mn-cs"/>
                <a:sym typeface="Helvetica Neue"/>
              </a:rPr>
              <a:t>* Removing the credential now would break services. etc., that belong to other teams </a:t>
            </a: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 </a:t>
            </a:r>
            <a:r>
              <a:rPr lang="en-US" sz="2200" dirty="0">
                <a:effectLst/>
                <a:latin typeface="+mn-lt"/>
                <a:ea typeface="+mn-ea"/>
                <a:cs typeface="+mn-cs"/>
                <a:sym typeface="Helvetica Neue"/>
              </a:rPr>
              <a:t>We were not sure what secret management/other solution we can use to resolve the problem. </a:t>
            </a:r>
            <a:endParaRPr lang="en-US" dirty="0"/>
          </a:p>
          <a:p>
            <a:r>
              <a:rPr lang="en-US" dirty="0"/>
              <a:t>These are process-related issues, and require </a:t>
            </a:r>
          </a:p>
        </p:txBody>
      </p:sp>
    </p:spTree>
    <p:extLst>
      <p:ext uri="{BB962C8B-B14F-4D97-AF65-F5344CB8AC3E}">
        <p14:creationId xmlns:p14="http://schemas.microsoft.com/office/powerpoint/2010/main" val="1755172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That article described the situation faced by end users, but the situation for developers is even worse:  developers have to keep their personal devices secure, but they also have to produce systems that defend against the attacks we’ve discussed.</a:t>
            </a:r>
          </a:p>
          <a:p>
            <a:endParaRPr lang="en-US" dirty="0"/>
          </a:p>
          <a:p>
            <a:r>
              <a:rPr lang="en-US" dirty="0"/>
              <a:t>&lt;click&gt;</a:t>
            </a:r>
          </a:p>
          <a:p>
            <a:endParaRPr lang="en-US" dirty="0"/>
          </a:p>
          <a:p>
            <a:r>
              <a:rPr lang="en-US" dirty="0"/>
              <a:t>But all the mitigations in the world won’t help you if you can’t get the people in your organization to use them.</a:t>
            </a:r>
          </a:p>
          <a:p>
            <a:endParaRPr lang="en-US" dirty="0"/>
          </a:p>
          <a:p>
            <a:r>
              <a:rPr lang="en-US" dirty="0"/>
              <a:t>Whatever the security policy is, you have to get your developers to apply it.</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91051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David Blank-Edelman(*) used to say: “the solution is in front of the screen, not behind it.”</a:t>
            </a:r>
          </a:p>
          <a:p>
            <a:endParaRPr lang="en-US" dirty="0"/>
          </a:p>
          <a:p>
            <a:r>
              <a:rPr lang="en-US" dirty="0"/>
              <a:t>(*) former head of Systems at Khoury</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44</a:t>
            </a:fld>
            <a:endParaRPr lang="en-US"/>
          </a:p>
        </p:txBody>
      </p:sp>
    </p:spTree>
    <p:extLst>
      <p:ext uri="{BB962C8B-B14F-4D97-AF65-F5344CB8AC3E}">
        <p14:creationId xmlns:p14="http://schemas.microsoft.com/office/powerpoint/2010/main" val="1146075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lang="en-US" dirty="0"/>
              <a:t>It’s not just software, it’s not just company policy– we need to make sure our development teams have a culture that includes security.</a:t>
            </a:r>
          </a:p>
        </p:txBody>
      </p:sp>
    </p:spTree>
    <p:extLst>
      <p:ext uri="{BB962C8B-B14F-4D97-AF65-F5344CB8AC3E}">
        <p14:creationId xmlns:p14="http://schemas.microsoft.com/office/powerpoint/2010/main" val="27199400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start on our final topic… &lt;Read Slide&gt;</a:t>
            </a:r>
          </a:p>
        </p:txBody>
      </p:sp>
    </p:spTree>
    <p:extLst>
      <p:ext uri="{BB962C8B-B14F-4D97-AF65-F5344CB8AC3E}">
        <p14:creationId xmlns:p14="http://schemas.microsoft.com/office/powerpoint/2010/main" val="4036773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47</a:t>
            </a:fld>
            <a:endParaRPr lang="en-US"/>
          </a:p>
        </p:txBody>
      </p:sp>
    </p:spTree>
    <p:extLst>
      <p:ext uri="{BB962C8B-B14F-4D97-AF65-F5344CB8AC3E}">
        <p14:creationId xmlns:p14="http://schemas.microsoft.com/office/powerpoint/2010/main" val="40297298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48</a:t>
            </a:fld>
            <a:endParaRPr lang="en-US"/>
          </a:p>
        </p:txBody>
      </p:sp>
    </p:spTree>
    <p:extLst>
      <p:ext uri="{BB962C8B-B14F-4D97-AF65-F5344CB8AC3E}">
        <p14:creationId xmlns:p14="http://schemas.microsoft.com/office/powerpoint/2010/main" val="3418629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49</a:t>
            </a:fld>
            <a:endParaRPr lang="en-US"/>
          </a:p>
        </p:txBody>
      </p:sp>
    </p:spTree>
    <p:extLst>
      <p:ext uri="{BB962C8B-B14F-4D97-AF65-F5344CB8AC3E}">
        <p14:creationId xmlns:p14="http://schemas.microsoft.com/office/powerpoint/2010/main" val="194488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20411797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50</a:t>
            </a:fld>
            <a:endParaRPr lang="en-US"/>
          </a:p>
        </p:txBody>
      </p:sp>
    </p:spTree>
    <p:extLst>
      <p:ext uri="{BB962C8B-B14F-4D97-AF65-F5344CB8AC3E}">
        <p14:creationId xmlns:p14="http://schemas.microsoft.com/office/powerpoint/2010/main" val="32777753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51</a:t>
            </a:fld>
            <a:endParaRPr lang="en-US"/>
          </a:p>
        </p:txBody>
      </p:sp>
    </p:spTree>
    <p:extLst>
      <p:ext uri="{BB962C8B-B14F-4D97-AF65-F5344CB8AC3E}">
        <p14:creationId xmlns:p14="http://schemas.microsoft.com/office/powerpoint/2010/main" val="32108729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a:p>
            <a:endParaRPr lang="en-US" dirty="0"/>
          </a:p>
          <a:p>
            <a:r>
              <a:rPr lang="en-US" dirty="0"/>
              <a:t>Moral: every data flow is an attack surface!</a:t>
            </a:r>
          </a:p>
          <a:p>
            <a:endParaRPr lang="en-US" dirty="0"/>
          </a:p>
          <a:p>
            <a:r>
              <a:rPr lang="en-US" dirty="0"/>
              <a:t>(Discuss: are the notations on the flows  vulnerabilities, threats, or something else?  My answer: the slide doesn't really make a distinction}</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52</a:t>
            </a:fld>
            <a:endParaRPr lang="en-US"/>
          </a:p>
        </p:txBody>
      </p:sp>
    </p:spTree>
    <p:extLst>
      <p:ext uri="{BB962C8B-B14F-4D97-AF65-F5344CB8AC3E}">
        <p14:creationId xmlns:p14="http://schemas.microsoft.com/office/powerpoint/2010/main" val="11294494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53</a:t>
            </a:fld>
            <a:endParaRPr lang="en-US"/>
          </a:p>
        </p:txBody>
      </p:sp>
    </p:spTree>
    <p:extLst>
      <p:ext uri="{BB962C8B-B14F-4D97-AF65-F5344CB8AC3E}">
        <p14:creationId xmlns:p14="http://schemas.microsoft.com/office/powerpoint/2010/main" val="5000956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fld id="{07937F07-1250-4CCE-B198-1B2887014F41}" type="slidenum">
              <a:rPr lang="en-US" smtClean="0"/>
              <a:t>54</a:t>
            </a:fld>
            <a:endParaRPr lang="en-US"/>
          </a:p>
        </p:txBody>
      </p:sp>
    </p:spTree>
    <p:extLst>
      <p:ext uri="{BB962C8B-B14F-4D97-AF65-F5344CB8AC3E}">
        <p14:creationId xmlns:p14="http://schemas.microsoft.com/office/powerpoint/2010/main" val="19020206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r>
              <a:rPr lang="en-US" dirty="0"/>
              <a:t>Your developers will be more conscious of security issues if they discuss them on a regular basis during their ordinary workflow.</a:t>
            </a:r>
          </a:p>
        </p:txBody>
      </p:sp>
      <p:sp>
        <p:nvSpPr>
          <p:cNvPr id="4" name="Slide Number Placeholder 3"/>
          <p:cNvSpPr>
            <a:spLocks noGrp="1"/>
          </p:cNvSpPr>
          <p:nvPr>
            <p:ph type="sldNum" sz="quarter" idx="5"/>
          </p:nvPr>
        </p:nvSpPr>
        <p:spPr/>
        <p:txBody>
          <a:bodyPr/>
          <a:lstStyle/>
          <a:p>
            <a:fld id="{07937F07-1250-4CCE-B198-1B2887014F41}" type="slidenum">
              <a:rPr lang="en-US" smtClean="0"/>
              <a:t>55</a:t>
            </a:fld>
            <a:endParaRPr lang="en-US"/>
          </a:p>
        </p:txBody>
      </p:sp>
    </p:spTree>
    <p:extLst>
      <p:ext uri="{BB962C8B-B14F-4D97-AF65-F5344CB8AC3E}">
        <p14:creationId xmlns:p14="http://schemas.microsoft.com/office/powerpoint/2010/main" val="6032268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203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p>
            <a:r>
              <a:rPr lang="en-US" dirty="0"/>
              <a:t>The process of considering the potential risks, and ”non risks”, or trusted actors/components, is called “threat modeling”.</a:t>
            </a:r>
          </a:p>
          <a:p>
            <a:endParaRPr lang="en-US" dirty="0"/>
          </a:p>
          <a:p>
            <a:r>
              <a:rPr lang="en-US" dirty="0"/>
              <a:t>This is typically a structured process in which an organization analyzes questions like:</a:t>
            </a:r>
          </a:p>
          <a:p>
            <a:endParaRPr lang="en-US" dirty="0"/>
          </a:p>
          <a:p>
            <a:r>
              <a:rPr lang="en-US" dirty="0"/>
              <a:t>(read slide)</a:t>
            </a:r>
          </a:p>
          <a:p>
            <a:endParaRPr lang="en-US" dirty="0"/>
          </a:p>
          <a:p>
            <a:r>
              <a:rPr lang="en-US" dirty="0"/>
              <a:t>Of course, creating a threat model is not a one-time event.  The model will need to be continually revised during the development process as the system is refined, and after deployment as the environment changes.</a:t>
            </a:r>
          </a:p>
          <a:p>
            <a:endParaRPr lang="en-US" dirty="0"/>
          </a:p>
          <a:p>
            <a:r>
              <a:rPr lang="en-US" dirty="0"/>
              <a:t>Of course there’s a whole ecosystem of consultants to help with this process.</a:t>
            </a:r>
          </a:p>
          <a:p>
            <a:endParaRPr lang="en-US" dirty="0"/>
          </a:p>
        </p:txBody>
      </p:sp>
    </p:spTree>
    <p:extLst>
      <p:ext uri="{BB962C8B-B14F-4D97-AF65-F5344CB8AC3E}">
        <p14:creationId xmlns:p14="http://schemas.microsoft.com/office/powerpoint/2010/main" val="2677140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rPr dirty="0"/>
              <a:t>Before getting into software security, let’s talk a bit about physical security. Imagine that you have just moved to a new house, and someone just moved out. Are there things that you would want to do to secure your belongings?</a:t>
            </a:r>
            <a:br>
              <a:rPr dirty="0"/>
            </a:br>
            <a:r>
              <a:rPr dirty="0"/>
              <a:t>For instance - do you change the locks? Maybe you are concerned that the former tenant still has keys.</a:t>
            </a:r>
            <a:endParaRPr lang="en-US" dirty="0"/>
          </a:p>
          <a:p>
            <a:r>
              <a:rPr lang="en-US" dirty="0"/>
              <a:t>(Walk through example, then ultimately point out that you live in a house with lots of glass)</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81F5-3820-FAC0-5B06-7EE37F494CAE}"/>
            </a:ext>
          </a:extLst>
        </p:cNvPr>
        <p:cNvGrpSpPr/>
        <p:nvPr/>
      </p:nvGrpSpPr>
      <p:grpSpPr>
        <a:xfrm>
          <a:off x="0" y="0"/>
          <a:ext cx="0" cy="0"/>
          <a:chOff x="0" y="0"/>
          <a:chExt cx="0" cy="0"/>
        </a:xfrm>
      </p:grpSpPr>
      <p:sp>
        <p:nvSpPr>
          <p:cNvPr id="142" name="Shape 142">
            <a:extLst>
              <a:ext uri="{FF2B5EF4-FFF2-40B4-BE49-F238E27FC236}">
                <a16:creationId xmlns:a16="http://schemas.microsoft.com/office/drawing/2014/main" id="{D06796F1-7EB9-B9E5-0DA6-FF6E98E5C52B}"/>
              </a:ext>
            </a:extLst>
          </p:cNvPr>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a:extLst>
              <a:ext uri="{FF2B5EF4-FFF2-40B4-BE49-F238E27FC236}">
                <a16:creationId xmlns:a16="http://schemas.microsoft.com/office/drawing/2014/main" id="{ACD82C4D-926C-5022-6AB8-C61B220CEB0E}"/>
              </a:ext>
            </a:extLst>
          </p:cNvPr>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1169641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264C-DFEB-53E4-5B35-4BC6D2449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D9F692-70A1-39A9-0EC0-C3C08A93BF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0DF6A1-3525-9D88-A1F3-DB794DC15C53}"/>
              </a:ext>
            </a:extLst>
          </p:cNvPr>
          <p:cNvSpPr>
            <a:spLocks noGrp="1"/>
          </p:cNvSpPr>
          <p:nvPr>
            <p:ph type="body" idx="1"/>
          </p:nvPr>
        </p:nvSpPr>
        <p:spPr/>
        <p:txBody>
          <a:bodyPr/>
          <a:lstStyle/>
          <a:p>
            <a:r>
              <a:rPr lang="en-US" dirty="0"/>
              <a:t>&lt;read slide&gt;</a:t>
            </a:r>
          </a:p>
        </p:txBody>
      </p:sp>
      <p:sp>
        <p:nvSpPr>
          <p:cNvPr id="4" name="Slide Number Placeholder 3">
            <a:extLst>
              <a:ext uri="{FF2B5EF4-FFF2-40B4-BE49-F238E27FC236}">
                <a16:creationId xmlns:a16="http://schemas.microsoft.com/office/drawing/2014/main" id="{8EC0CF62-788E-81B9-E348-BCCB3517B8C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064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Here are 5 general classes of vulnerabilities. For each vulnerability, we will look at possible exploits and possible mitigations.</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pPr marL="0" marR="0" lvl="0" indent="0" defTabSz="457200" eaLnBrk="1" fontAlgn="auto" latinLnBrk="0" hangingPunct="1">
              <a:lnSpc>
                <a:spcPct val="117999"/>
              </a:lnSpc>
              <a:spcBef>
                <a:spcPts val="0"/>
              </a:spcBef>
              <a:spcAft>
                <a:spcPts val="0"/>
              </a:spcAft>
              <a:buClrTx/>
              <a:buSzTx/>
              <a:buFontTx/>
              <a:buNone/>
              <a:tabLst/>
              <a:defRPr/>
            </a:pPr>
            <a:r>
              <a:rPr lang="en-US" dirty="0"/>
              <a:t>An unfortunate recurring theme that we will see in these defenses is that there is no silver bullet. An extremely motivated attacker (say, a nation-state like the US, China, or Russia) can likely, with enough time and resources, break into anything. But, we will see what we can do to increase the cost of that attack.</a:t>
            </a:r>
          </a:p>
        </p:txBody>
      </p:sp>
    </p:spTree>
    <p:extLst>
      <p:ext uri="{BB962C8B-B14F-4D97-AF65-F5344CB8AC3E}">
        <p14:creationId xmlns:p14="http://schemas.microsoft.com/office/powerpoint/2010/main" val="3104512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8909538"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5/22/2026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Jonathan Bell, John Boyland, Mitch Wand…">
            <a:extLst>
              <a:ext uri="{FF2B5EF4-FFF2-40B4-BE49-F238E27FC236}">
                <a16:creationId xmlns:a16="http://schemas.microsoft.com/office/drawing/2014/main" id="{020797B5-C680-F772-1321-577805D577DE}"/>
              </a:ext>
            </a:extLst>
          </p:cNvPr>
          <p:cNvSpPr txBox="1">
            <a:spLocks noGrp="1"/>
          </p:cNvSpPr>
          <p:nvPr>
            <p:ph type="body" idx="4294967295" hasCustomPrompt="1"/>
          </p:nvPr>
        </p:nvSpPr>
        <p:spPr>
          <a:xfrm>
            <a:off x="539260" y="5135226"/>
            <a:ext cx="10280962" cy="979487"/>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62500" lnSpcReduction="20000"/>
          </a:bodyPr>
          <a:lstStyle>
            <a:lvl1pPr>
              <a:defRPr/>
            </a:lvl1pPr>
          </a:lstStyle>
          <a:p>
            <a:pPr marL="0" indent="0">
              <a:buNone/>
              <a:defRPr>
                <a:solidFill>
                  <a:srgbClr val="005493"/>
                </a:solidFill>
              </a:defRPr>
            </a:pPr>
            <a:r>
              <a:rPr lang="en-US" dirty="0"/>
              <a:t>&lt;authors&gt;</a:t>
            </a:r>
          </a:p>
          <a:p>
            <a:pPr marL="0" indent="0">
              <a:buNone/>
              <a:defRPr>
                <a:solidFill>
                  <a:srgbClr val="005493"/>
                </a:solidFill>
              </a:defRPr>
            </a:pPr>
            <a:r>
              <a:rPr lang="en-US" dirty="0"/>
              <a:t>Khoury College of Computer Sciences</a:t>
            </a:r>
          </a:p>
          <a:p>
            <a:pPr marL="0" indent="0">
              <a:buNone/>
              <a:defRPr>
                <a:solidFill>
                  <a:srgbClr val="005493"/>
                </a:solidFill>
              </a:defRPr>
            </a:pPr>
            <a:r>
              <a:rPr lang="en-US" dirty="0"/>
              <a:t>© &lt;date&gt;, released under </a:t>
            </a:r>
            <a:r>
              <a:rPr lang="en-US" u="sng" dirty="0">
                <a:hlinkClick r:id="rId2"/>
              </a:rPr>
              <a:t>CC BY-SA</a:t>
            </a:r>
          </a:p>
        </p:txBody>
      </p: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5/22/2026</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5/22/2026</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5/22/2026</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solidFill>
                  <a:srgbClr val="000000"/>
                </a:solidFill>
              </a:defRPr>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3743171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539260" y="665162"/>
            <a:ext cx="10814540" cy="2387601"/>
          </a:xfrm>
          <a:prstGeom prst="rect">
            <a:avLst/>
          </a:prstGeom>
        </p:spPr>
        <p:txBody>
          <a:bodyPr/>
          <a:lstStyle>
            <a:lvl1pPr>
              <a:defRPr sz="3200"/>
            </a:lvl1pPr>
          </a:lstStyle>
          <a:p>
            <a:r>
              <a:t>Title Text</a:t>
            </a:r>
          </a:p>
        </p:txBody>
      </p:sp>
      <p:sp>
        <p:nvSpPr>
          <p:cNvPr id="13" name="Body Level One…"/>
          <p:cNvSpPr txBox="1">
            <a:spLocks noGrp="1"/>
          </p:cNvSpPr>
          <p:nvPr>
            <p:ph type="body" sz="half" idx="1"/>
          </p:nvPr>
        </p:nvSpPr>
        <p:spPr>
          <a:xfrm>
            <a:off x="539260" y="3237827"/>
            <a:ext cx="10128740" cy="1655763"/>
          </a:xfrm>
          <a:prstGeom prst="rect">
            <a:avLst/>
          </a:prstGeom>
        </p:spPr>
        <p:txBody>
          <a:bodyPr/>
          <a:lstStyle>
            <a:lvl1pPr marL="0" indent="0">
              <a:lnSpc>
                <a:spcPct val="90000"/>
              </a:lnSpc>
              <a:buSzTx/>
              <a:buFontTx/>
              <a:buNone/>
            </a:lvl1pPr>
            <a:lvl2pPr marL="0" indent="457200">
              <a:lnSpc>
                <a:spcPct val="90000"/>
              </a:lnSpc>
              <a:buSzTx/>
              <a:buFontTx/>
              <a:buNone/>
            </a:lvl2pPr>
            <a:lvl3pPr marL="0" indent="914400">
              <a:lnSpc>
                <a:spcPct val="90000"/>
              </a:lnSpc>
              <a:buSzTx/>
              <a:buFontTx/>
              <a:buNone/>
            </a:lvl3pPr>
            <a:lvl4pPr marL="0" indent="1371600">
              <a:lnSpc>
                <a:spcPct val="90000"/>
              </a:lnSpc>
              <a:buSzTx/>
              <a:buFontTx/>
              <a:buNone/>
            </a:lvl4pPr>
            <a:lvl5pPr marL="0" indent="1828800">
              <a:lnSpc>
                <a:spcPct val="90000"/>
              </a:lnSpc>
              <a:buSzTx/>
              <a:buFontTx/>
              <a:buNone/>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539259" y="3055777"/>
            <a:ext cx="10814541" cy="1"/>
          </a:xfrm>
          <a:prstGeom prst="line">
            <a:avLst/>
          </a:prstGeom>
          <a:ln w="6350">
            <a:solidFill>
              <a:schemeClr val="accent1"/>
            </a:solidFill>
            <a:miter/>
          </a:ln>
        </p:spPr>
        <p:txBody>
          <a:bodyPr lIns="45719" rIns="45719"/>
          <a:lstStyle/>
          <a:p>
            <a:endParaRPr/>
          </a:p>
        </p:txBody>
      </p:sp>
    </p:spTree>
    <p:extLst>
      <p:ext uri="{BB962C8B-B14F-4D97-AF65-F5344CB8AC3E}">
        <p14:creationId xmlns:p14="http://schemas.microsoft.com/office/powerpoint/2010/main" val="398148981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amp; Bullets">
    <p:spTree>
      <p:nvGrpSpPr>
        <p:cNvPr id="1" name=""/>
        <p:cNvGrpSpPr/>
        <p:nvPr/>
      </p:nvGrpSpPr>
      <p:grpSpPr>
        <a:xfrm>
          <a:off x="0" y="0"/>
          <a:ext cx="0" cy="0"/>
          <a:chOff x="0" y="0"/>
          <a:chExt cx="0" cy="0"/>
        </a:xfrm>
      </p:grpSpPr>
      <p:sp>
        <p:nvSpPr>
          <p:cNvPr id="21" name="Slide Title"/>
          <p:cNvSpPr txBox="1">
            <a:spLocks noGrp="1"/>
          </p:cNvSpPr>
          <p:nvPr>
            <p:ph type="title" hasCustomPrompt="1"/>
          </p:nvPr>
        </p:nvSpPr>
        <p:spPr>
          <a:prstGeom prst="rect">
            <a:avLst/>
          </a:prstGeom>
        </p:spPr>
        <p:txBody>
          <a:bodyPr/>
          <a:lstStyle/>
          <a:p>
            <a:r>
              <a:t>Slide Title</a:t>
            </a:r>
          </a:p>
        </p:txBody>
      </p:sp>
      <p:sp>
        <p:nvSpPr>
          <p:cNvPr id="22"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2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878944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9354483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5/22/2026</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7" name="Title 1">
            <a:extLst>
              <a:ext uri="{FF2B5EF4-FFF2-40B4-BE49-F238E27FC236}">
                <a16:creationId xmlns:a16="http://schemas.microsoft.com/office/drawing/2014/main" id="{AFB655C3-1523-8944-C748-712310DF647E}"/>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dirty="0"/>
              <a:t>Click to edit Master title style</a:t>
            </a:r>
          </a:p>
        </p:txBody>
      </p:sp>
      <p:sp>
        <p:nvSpPr>
          <p:cNvPr id="9" name="Subtitle 2">
            <a:extLst>
              <a:ext uri="{FF2B5EF4-FFF2-40B4-BE49-F238E27FC236}">
                <a16:creationId xmlns:a16="http://schemas.microsoft.com/office/drawing/2014/main" id="{8549AA31-F254-1C77-9D81-6E096BEE4E1E}"/>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F2349770-58C0-0659-C24A-7B0426FAF748}"/>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81EC16-F2D4-3F9B-C86D-3BCAB0633A6F}"/>
              </a:ext>
            </a:extLst>
          </p:cNvPr>
          <p:cNvSpPr/>
          <p:nvPr userDrawn="1"/>
        </p:nvSpPr>
        <p:spPr>
          <a:xfrm>
            <a:off x="539260" y="5630735"/>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348677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5/22/2026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18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5/22/2026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5/22/2026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6" name="Title 1">
            <a:extLst>
              <a:ext uri="{FF2B5EF4-FFF2-40B4-BE49-F238E27FC236}">
                <a16:creationId xmlns:a16="http://schemas.microsoft.com/office/drawing/2014/main" id="{75A25075-8F0E-5D99-3424-EC26D4DBC802}"/>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cxnSp>
        <p:nvCxnSpPr>
          <p:cNvPr id="8" name="Straight Connector 7">
            <a:extLst>
              <a:ext uri="{FF2B5EF4-FFF2-40B4-BE49-F238E27FC236}">
                <a16:creationId xmlns:a16="http://schemas.microsoft.com/office/drawing/2014/main" id="{59CFFB23-4154-80C1-A1BD-D541121A9A79}"/>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43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5/22/2026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4188219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5/22/2026</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5/22/2026</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5/22/2026</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5/22/2026</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5/22/2026</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5/22/2026</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5/22/2026</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5/22/2026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3" r:id="rId14"/>
    <p:sldLayoutId id="2147483665" r:id="rId15"/>
    <p:sldLayoutId id="2147483673" r:id="rId16"/>
    <p:sldLayoutId id="2147483674" r:id="rId17"/>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5/22/2026</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410596236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sa/4.0/" TargetMode="Externa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wasp.org/Top10/202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xkcd.com/327/"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owasp.org/www-project-top-ten/2017/A1_2017-Injectio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owasp.org/Top10/2025/A05_2025-Injec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ian.sh/ts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nvd.nist.gov/vuln/detail/CVE-2021-44228"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thehackernews.com/2021/12/extremely-critical-log4j-vulnerability.html" TargetMode="External"/><Relationship Id="rId5" Type="http://schemas.openxmlformats.org/officeDocument/2006/relationships/image" Target="../media/image11.png"/><Relationship Id="rId4" Type="http://schemas.openxmlformats.org/officeDocument/2006/relationships/hyperlink" Target="https://duo.com/decipher/apt41-compromised-six-state-government-network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eslint.org/blog/2018/07/postmortem-for-malicious-package-publishe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5.xml.rels><?xml version="1.0" encoding="UTF-8" standalone="yes"?>
<Relationships xmlns="http://schemas.openxmlformats.org/package/2006/relationships"><Relationship Id="rId3" Type="http://schemas.openxmlformats.org/officeDocument/2006/relationships/hyperlink" Target="https://arxiv.org/abs/2112.10165"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ian.sh/tsa"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link.springer.com/article/10.1007/s10664-021-10109-y"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artinfowler.com/articles/agile-threat-modelling.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CS 4530 &amp; CS 5500…"/>
          <p:cNvSpPr txBox="1">
            <a:spLocks noGrp="1"/>
          </p:cNvSpPr>
          <p:nvPr>
            <p:ph type="ctrTitle"/>
          </p:nvPr>
        </p:nvSpPr>
        <p:spPr>
          <a:prstGeom prst="rect">
            <a:avLst/>
          </a:prstGeom>
        </p:spPr>
        <p:txBody>
          <a:bodyPr/>
          <a:lstStyle/>
          <a:p>
            <a:r>
              <a:rPr dirty="0"/>
              <a:t>CS 4530: Fundamentals of Software Engineering</a:t>
            </a:r>
          </a:p>
          <a:p>
            <a:endParaRPr dirty="0"/>
          </a:p>
          <a:p>
            <a:r>
              <a:rPr dirty="0"/>
              <a:t>Module 1</a:t>
            </a:r>
            <a:r>
              <a:rPr lang="en-US" dirty="0"/>
              <a:t>4</a:t>
            </a:r>
            <a:r>
              <a:rPr dirty="0"/>
              <a:t>: Software Engineering &amp; Security</a:t>
            </a:r>
          </a:p>
        </p:txBody>
      </p:sp>
      <p:sp>
        <p:nvSpPr>
          <p:cNvPr id="60" name="Jonathan Bell, John Boyland, Mitch Wand…"/>
          <p:cNvSpPr txBox="1">
            <a:spLocks noGrp="1"/>
          </p:cNvSpPr>
          <p:nvPr>
            <p:ph type="subTitle" sz="half" idx="1"/>
          </p:nvPr>
        </p:nvSpPr>
        <p:spPr>
          <a:prstGeom prst="rect">
            <a:avLst/>
          </a:prstGeom>
        </p:spPr>
        <p:txBody>
          <a:bodyPr/>
          <a:lstStyle/>
          <a:p>
            <a:pPr defTabSz="777240">
              <a:spcBef>
                <a:spcPts val="800"/>
              </a:spcBef>
              <a:defRPr sz="2125"/>
            </a:pPr>
            <a:r>
              <a:rPr dirty="0"/>
              <a:t>Adeel Bhutta</a:t>
            </a:r>
          </a:p>
          <a:p>
            <a:pPr defTabSz="777240">
              <a:spcBef>
                <a:spcPts val="800"/>
              </a:spcBef>
              <a:defRPr sz="2125"/>
            </a:pPr>
            <a:r>
              <a:rPr dirty="0"/>
              <a:t>Khoury College of Computer Sciences</a:t>
            </a:r>
          </a:p>
          <a:p>
            <a:pPr defTabSz="777240">
              <a:spcBef>
                <a:spcPts val="800"/>
              </a:spcBef>
              <a:defRPr sz="2125"/>
            </a:pPr>
            <a:endParaRPr dirty="0"/>
          </a:p>
          <a:p>
            <a:pPr defTabSz="777240">
              <a:spcBef>
                <a:spcPts val="800"/>
              </a:spcBef>
              <a:defRPr sz="2125"/>
            </a:pPr>
            <a:r>
              <a:rPr dirty="0"/>
              <a:t>© 202</a:t>
            </a:r>
            <a:r>
              <a:rPr lang="en-US" dirty="0"/>
              <a:t>6</a:t>
            </a:r>
            <a:r>
              <a:rPr dirty="0"/>
              <a:t>, released under </a:t>
            </a:r>
            <a:r>
              <a:rPr dirty="0">
                <a:hlinkClick r:id="rId2"/>
              </a:rPr>
              <a:t>CC BY-SA</a:t>
            </a:r>
            <a:r>
              <a:rPr lang="en-US" dirty="0">
                <a:hlinkClick r:id="rId2"/>
              </a:rPr>
              <a:t> </a:t>
            </a:r>
            <a:endParaRPr dirty="0">
              <a:hlinkClick r:id="rId2"/>
            </a:endParaRPr>
          </a:p>
        </p:txBody>
      </p:sp>
      <p:sp>
        <p:nvSpPr>
          <p:cNvPr id="61" name="Slide Number"/>
          <p:cNvSpPr txBox="1">
            <a:spLocks noGrp="1"/>
          </p:cNvSpPr>
          <p:nvPr>
            <p:ph type="sldNum" sz="quarter" idx="2"/>
          </p:nvPr>
        </p:nvSpPr>
        <p:spPr>
          <a:xfrm>
            <a:off x="11172418" y="6414760"/>
            <a:ext cx="181382"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ecurity isn't (always) free"/>
          <p:cNvSpPr txBox="1">
            <a:spLocks noGrp="1"/>
          </p:cNvSpPr>
          <p:nvPr>
            <p:ph type="title"/>
          </p:nvPr>
        </p:nvSpPr>
        <p:spPr>
          <a:prstGeom prst="rect">
            <a:avLst/>
          </a:prstGeom>
        </p:spPr>
        <p:txBody>
          <a:bodyPr/>
          <a:lstStyle/>
          <a:p>
            <a:r>
              <a:rPr dirty="0"/>
              <a:t>Security isn't always free</a:t>
            </a:r>
          </a:p>
        </p:txBody>
      </p:sp>
      <p:sp>
        <p:nvSpPr>
          <p:cNvPr id="141" name="You just moved to a new house, someone just moved out of it. What do you do to protect your belongings/property?…"/>
          <p:cNvSpPr txBox="1">
            <a:spLocks noGrp="1"/>
          </p:cNvSpPr>
          <p:nvPr>
            <p:ph idx="1"/>
          </p:nvPr>
        </p:nvSpPr>
        <p:spPr>
          <a:prstGeom prst="rect">
            <a:avLst/>
          </a:prstGeom>
        </p:spPr>
        <p:txBody>
          <a:bodyPr>
            <a:normAutofit/>
          </a:bodyPr>
          <a:lstStyle/>
          <a:p>
            <a:r>
              <a:rPr lang="en-US" dirty="0"/>
              <a:t>In software, as in the real world…</a:t>
            </a:r>
          </a:p>
          <a:p>
            <a:r>
              <a:rPr dirty="0"/>
              <a:t>You just moved to a new house, someone just moved out of it. What do you do to protect your belongings/property?</a:t>
            </a:r>
            <a:endParaRPr lang="en-US" dirty="0"/>
          </a:p>
          <a:p>
            <a:r>
              <a:rPr lang="en-US" dirty="0"/>
              <a:t>What are the assets that need protection?</a:t>
            </a:r>
          </a:p>
          <a:p>
            <a:pPr lvl="1"/>
            <a:r>
              <a:rPr lang="en-US" dirty="0"/>
              <a:t>residents, furniture, cash, your stuff</a:t>
            </a:r>
          </a:p>
          <a:p>
            <a:r>
              <a:rPr lang="en-US" dirty="0"/>
              <a:t>What are the vulnerabilities?</a:t>
            </a:r>
          </a:p>
          <a:p>
            <a:pPr lvl="1"/>
            <a:r>
              <a:rPr lang="en-US" dirty="0"/>
              <a:t>doors, windows</a:t>
            </a:r>
          </a:p>
          <a:p>
            <a:endParaRPr dirty="0"/>
          </a:p>
        </p:txBody>
      </p:sp>
      <p:pic>
        <p:nvPicPr>
          <p:cNvPr id="1026" name="Picture 2" descr="brown wooden bench on front of white concrete house">
            <a:extLst>
              <a:ext uri="{FF2B5EF4-FFF2-40B4-BE49-F238E27FC236}">
                <a16:creationId xmlns:a16="http://schemas.microsoft.com/office/drawing/2014/main" id="{0A780290-61E0-594C-937F-3FF8932E1E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077"/>
          <a:stretch/>
        </p:blipFill>
        <p:spPr bwMode="auto">
          <a:xfrm>
            <a:off x="7942396" y="1435688"/>
            <a:ext cx="4249605" cy="476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277E8-6207-41E5-FFBE-3F9F449C3B46}"/>
            </a:ext>
          </a:extLst>
        </p:cNvPr>
        <p:cNvGrpSpPr/>
        <p:nvPr/>
      </p:nvGrpSpPr>
      <p:grpSpPr>
        <a:xfrm>
          <a:off x="0" y="0"/>
          <a:ext cx="0" cy="0"/>
          <a:chOff x="0" y="0"/>
          <a:chExt cx="0" cy="0"/>
        </a:xfrm>
      </p:grpSpPr>
      <p:sp>
        <p:nvSpPr>
          <p:cNvPr id="139" name="Security isn't (always) free">
            <a:extLst>
              <a:ext uri="{FF2B5EF4-FFF2-40B4-BE49-F238E27FC236}">
                <a16:creationId xmlns:a16="http://schemas.microsoft.com/office/drawing/2014/main" id="{951A5BBD-5F10-7357-F803-8C521C116E7D}"/>
              </a:ext>
            </a:extLst>
          </p:cNvPr>
          <p:cNvSpPr txBox="1">
            <a:spLocks noGrp="1"/>
          </p:cNvSpPr>
          <p:nvPr>
            <p:ph type="title"/>
          </p:nvPr>
        </p:nvSpPr>
        <p:spPr>
          <a:prstGeom prst="rect">
            <a:avLst/>
          </a:prstGeom>
        </p:spPr>
        <p:txBody>
          <a:bodyPr/>
          <a:lstStyle/>
          <a:p>
            <a:r>
              <a:rPr lang="en-US" dirty="0"/>
              <a:t>What are the threats? What are possible mitigations?</a:t>
            </a:r>
            <a:endParaRPr dirty="0"/>
          </a:p>
        </p:txBody>
      </p:sp>
      <p:graphicFrame>
        <p:nvGraphicFramePr>
          <p:cNvPr id="2" name="Table 1">
            <a:extLst>
              <a:ext uri="{FF2B5EF4-FFF2-40B4-BE49-F238E27FC236}">
                <a16:creationId xmlns:a16="http://schemas.microsoft.com/office/drawing/2014/main" id="{8C6CECCB-3F2D-DEBD-D3FE-EACA76F88CCA}"/>
              </a:ext>
            </a:extLst>
          </p:cNvPr>
          <p:cNvGraphicFramePr>
            <a:graphicFrameLocks noGrp="1"/>
          </p:cNvGraphicFramePr>
          <p:nvPr>
            <p:extLst>
              <p:ext uri="{D42A27DB-BD31-4B8C-83A1-F6EECF244321}">
                <p14:modId xmlns:p14="http://schemas.microsoft.com/office/powerpoint/2010/main" val="3737445050"/>
              </p:ext>
            </p:extLst>
          </p:nvPr>
        </p:nvGraphicFramePr>
        <p:xfrm>
          <a:off x="965198" y="1498493"/>
          <a:ext cx="10007602" cy="4948940"/>
        </p:xfrm>
        <a:graphic>
          <a:graphicData uri="http://schemas.openxmlformats.org/drawingml/2006/table">
            <a:tbl>
              <a:tblPr firstRow="1" bandRow="1">
                <a:tableStyleId>{21E4AEA4-8DFA-4A89-87EB-49C32662AFE0}</a:tableStyleId>
              </a:tblPr>
              <a:tblGrid>
                <a:gridCol w="4212283">
                  <a:extLst>
                    <a:ext uri="{9D8B030D-6E8A-4147-A177-3AD203B41FA5}">
                      <a16:colId xmlns:a16="http://schemas.microsoft.com/office/drawing/2014/main" val="1108290328"/>
                    </a:ext>
                  </a:extLst>
                </a:gridCol>
                <a:gridCol w="5795319">
                  <a:extLst>
                    <a:ext uri="{9D8B030D-6E8A-4147-A177-3AD203B41FA5}">
                      <a16:colId xmlns:a16="http://schemas.microsoft.com/office/drawing/2014/main" val="2438589173"/>
                    </a:ext>
                  </a:extLst>
                </a:gridCol>
              </a:tblGrid>
              <a:tr h="471860">
                <a:tc>
                  <a:txBody>
                    <a:bodyPr/>
                    <a:lstStyle/>
                    <a:p>
                      <a:r>
                        <a:rPr lang="en-US" sz="2400" dirty="0"/>
                        <a:t>Threat/Exploit</a:t>
                      </a:r>
                    </a:p>
                  </a:txBody>
                  <a:tcPr/>
                </a:tc>
                <a:tc>
                  <a:txBody>
                    <a:bodyPr/>
                    <a:lstStyle/>
                    <a:p>
                      <a:r>
                        <a:rPr lang="en-US" sz="2400" dirty="0"/>
                        <a:t>Mitigation</a:t>
                      </a:r>
                    </a:p>
                  </a:txBody>
                  <a:tcPr/>
                </a:tc>
                <a:extLst>
                  <a:ext uri="{0D108BD9-81ED-4DB2-BD59-A6C34878D82A}">
                    <a16:rowId xmlns:a16="http://schemas.microsoft.com/office/drawing/2014/main" val="1338652085"/>
                  </a:ext>
                </a:extLst>
              </a:tr>
              <a:tr h="471860">
                <a:tc>
                  <a:txBody>
                    <a:bodyPr/>
                    <a:lstStyle/>
                    <a:p>
                      <a:r>
                        <a:rPr lang="en-US" sz="2400" dirty="0"/>
                        <a:t>Fire</a:t>
                      </a:r>
                    </a:p>
                  </a:txBody>
                  <a:tcPr/>
                </a:tc>
                <a:tc>
                  <a:txBody>
                    <a:bodyPr/>
                    <a:lstStyle/>
                    <a:p>
                      <a:r>
                        <a:rPr lang="en-US" sz="2400" dirty="0"/>
                        <a:t>Smoke alarm, fire extinguisher</a:t>
                      </a:r>
                    </a:p>
                  </a:txBody>
                  <a:tcPr/>
                </a:tc>
                <a:extLst>
                  <a:ext uri="{0D108BD9-81ED-4DB2-BD59-A6C34878D82A}">
                    <a16:rowId xmlns:a16="http://schemas.microsoft.com/office/drawing/2014/main" val="1282073445"/>
                  </a:ext>
                </a:extLst>
              </a:tr>
              <a:tr h="787287">
                <a:tc>
                  <a:txBody>
                    <a:bodyPr/>
                    <a:lstStyle/>
                    <a:p>
                      <a:r>
                        <a:rPr lang="en-US" sz="2400" dirty="0"/>
                        <a:t>Hurricane</a:t>
                      </a:r>
                    </a:p>
                  </a:txBody>
                  <a:tcPr/>
                </a:tc>
                <a:tc>
                  <a:txBody>
                    <a:bodyPr/>
                    <a:lstStyle/>
                    <a:p>
                      <a:r>
                        <a:rPr lang="en-US" sz="2400" dirty="0"/>
                        <a:t>Strengthen windows; raise house; move away</a:t>
                      </a:r>
                    </a:p>
                  </a:txBody>
                  <a:tcPr/>
                </a:tc>
                <a:extLst>
                  <a:ext uri="{0D108BD9-81ED-4DB2-BD59-A6C34878D82A}">
                    <a16:rowId xmlns:a16="http://schemas.microsoft.com/office/drawing/2014/main" val="1140162907"/>
                  </a:ext>
                </a:extLst>
              </a:tr>
              <a:tr h="787287">
                <a:tc>
                  <a:txBody>
                    <a:bodyPr/>
                    <a:lstStyle/>
                    <a:p>
                      <a:r>
                        <a:rPr lang="en-US" sz="2400" dirty="0"/>
                        <a:t>Burglary</a:t>
                      </a:r>
                    </a:p>
                  </a:txBody>
                  <a:tcPr/>
                </a:tc>
                <a:tc>
                  <a:txBody>
                    <a:bodyPr/>
                    <a:lstStyle/>
                    <a:p>
                      <a:r>
                        <a:rPr lang="en-US" sz="2400" dirty="0"/>
                        <a:t>Burglar alarm? Better locks? Strengthen windows?</a:t>
                      </a:r>
                    </a:p>
                  </a:txBody>
                  <a:tcPr/>
                </a:tc>
                <a:extLst>
                  <a:ext uri="{0D108BD9-81ED-4DB2-BD59-A6C34878D82A}">
                    <a16:rowId xmlns:a16="http://schemas.microsoft.com/office/drawing/2014/main" val="3080155434"/>
                  </a:ext>
                </a:extLst>
              </a:tr>
              <a:tr h="471860">
                <a:tc>
                  <a:txBody>
                    <a:bodyPr/>
                    <a:lstStyle/>
                    <a:p>
                      <a:r>
                        <a:rPr lang="en-US" sz="2400" dirty="0"/>
                        <a:t>Former owner has keys</a:t>
                      </a:r>
                    </a:p>
                  </a:txBody>
                  <a:tcPr/>
                </a:tc>
                <a:tc>
                  <a:txBody>
                    <a:bodyPr/>
                    <a:lstStyle/>
                    <a:p>
                      <a:r>
                        <a:rPr lang="en-US" sz="2400" dirty="0"/>
                        <a:t>Change locks</a:t>
                      </a:r>
                    </a:p>
                  </a:txBody>
                  <a:tcPr/>
                </a:tc>
                <a:extLst>
                  <a:ext uri="{0D108BD9-81ED-4DB2-BD59-A6C34878D82A}">
                    <a16:rowId xmlns:a16="http://schemas.microsoft.com/office/drawing/2014/main" val="2798912601"/>
                  </a:ext>
                </a:extLst>
              </a:tr>
              <a:tr h="471860">
                <a:tc>
                  <a:txBody>
                    <a:bodyPr/>
                    <a:lstStyle/>
                    <a:p>
                      <a:r>
                        <a:rPr lang="en-US" sz="2400" dirty="0"/>
                        <a:t>Terrorism</a:t>
                      </a:r>
                    </a:p>
                  </a:txBody>
                  <a:tcPr/>
                </a:tc>
                <a:tc>
                  <a:txBody>
                    <a:bodyPr/>
                    <a:lstStyle/>
                    <a:p>
                      <a:r>
                        <a:rPr lang="en-US" sz="2400" dirty="0"/>
                        <a:t>???</a:t>
                      </a:r>
                    </a:p>
                  </a:txBody>
                  <a:tcPr/>
                </a:tc>
                <a:extLst>
                  <a:ext uri="{0D108BD9-81ED-4DB2-BD59-A6C34878D82A}">
                    <a16:rowId xmlns:a16="http://schemas.microsoft.com/office/drawing/2014/main" val="125037868"/>
                  </a:ext>
                </a:extLst>
              </a:tr>
              <a:tr h="471860">
                <a:tc>
                  <a:txBody>
                    <a:bodyPr/>
                    <a:lstStyle/>
                    <a:p>
                      <a:r>
                        <a:rPr lang="en-US" sz="2400" dirty="0"/>
                        <a:t>Nuclear war</a:t>
                      </a:r>
                    </a:p>
                  </a:txBody>
                  <a:tcPr/>
                </a:tc>
                <a:tc>
                  <a:txBody>
                    <a:bodyPr/>
                    <a:lstStyle/>
                    <a:p>
                      <a:r>
                        <a:rPr lang="en-US" sz="2400" dirty="0"/>
                        <a:t>????</a:t>
                      </a:r>
                    </a:p>
                  </a:txBody>
                  <a:tcPr/>
                </a:tc>
                <a:extLst>
                  <a:ext uri="{0D108BD9-81ED-4DB2-BD59-A6C34878D82A}">
                    <a16:rowId xmlns:a16="http://schemas.microsoft.com/office/drawing/2014/main" val="3761995505"/>
                  </a:ext>
                </a:extLst>
              </a:tr>
              <a:tr h="471860">
                <a:tc>
                  <a:txBody>
                    <a:bodyPr/>
                    <a:lstStyle/>
                    <a:p>
                      <a:r>
                        <a:rPr lang="en-US" sz="2400" dirty="0"/>
                        <a:t>???</a:t>
                      </a:r>
                    </a:p>
                  </a:txBody>
                  <a:tcPr/>
                </a:tc>
                <a:tc>
                  <a:txBody>
                    <a:bodyPr/>
                    <a:lstStyle/>
                    <a:p>
                      <a:endParaRPr lang="en-US" sz="2400" dirty="0"/>
                    </a:p>
                  </a:txBody>
                  <a:tcPr/>
                </a:tc>
                <a:extLst>
                  <a:ext uri="{0D108BD9-81ED-4DB2-BD59-A6C34878D82A}">
                    <a16:rowId xmlns:a16="http://schemas.microsoft.com/office/drawing/2014/main" val="2344932528"/>
                  </a:ext>
                </a:extLst>
              </a:tr>
              <a:tr h="471860">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592832433"/>
                  </a:ext>
                </a:extLst>
              </a:tr>
            </a:tbl>
          </a:graphicData>
        </a:graphic>
      </p:graphicFrame>
    </p:spTree>
    <p:extLst>
      <p:ext uri="{BB962C8B-B14F-4D97-AF65-F5344CB8AC3E}">
        <p14:creationId xmlns:p14="http://schemas.microsoft.com/office/powerpoint/2010/main" val="41506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STRIDE Framework can help identify Common Threats</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8473068" cy="4351338"/>
          </a:xfrm>
        </p:spPr>
        <p:txBody>
          <a:bodyPr>
            <a:normAutofit/>
          </a:bodyPr>
          <a:lstStyle/>
          <a:p>
            <a:r>
              <a:rPr lang="en-US" sz="3200" dirty="0"/>
              <a:t>The </a:t>
            </a:r>
            <a:r>
              <a:rPr lang="en-US" sz="3200" b="1" dirty="0"/>
              <a:t>STRIDE</a:t>
            </a:r>
            <a:r>
              <a:rPr lang="en-US" sz="3200" dirty="0"/>
              <a:t> framework is useful to reason about potential threats.</a:t>
            </a:r>
          </a:p>
          <a:p>
            <a:pPr lvl="1"/>
            <a:r>
              <a:rPr lang="en-US" sz="2800" b="1" dirty="0"/>
              <a:t>S</a:t>
            </a:r>
            <a:r>
              <a:rPr lang="en-US" sz="2800" dirty="0"/>
              <a:t>poofing </a:t>
            </a:r>
          </a:p>
          <a:p>
            <a:pPr lvl="1"/>
            <a:r>
              <a:rPr lang="en-US" sz="2800" b="1" dirty="0"/>
              <a:t>T</a:t>
            </a:r>
            <a:r>
              <a:rPr lang="en-US" sz="2800" dirty="0"/>
              <a:t>ampering</a:t>
            </a:r>
          </a:p>
          <a:p>
            <a:pPr lvl="1"/>
            <a:r>
              <a:rPr lang="en-US" sz="2800" b="1" dirty="0"/>
              <a:t>R</a:t>
            </a:r>
            <a:r>
              <a:rPr lang="en-US" sz="2800" dirty="0"/>
              <a:t>epudiation</a:t>
            </a:r>
          </a:p>
          <a:p>
            <a:pPr lvl="1"/>
            <a:r>
              <a:rPr lang="en-US" sz="2800" b="1" dirty="0"/>
              <a:t>I</a:t>
            </a:r>
            <a:r>
              <a:rPr lang="en-US" sz="2800" dirty="0"/>
              <a:t>nformation Disclosure</a:t>
            </a:r>
          </a:p>
          <a:p>
            <a:pPr lvl="1"/>
            <a:r>
              <a:rPr lang="en-US" sz="2800" b="1" dirty="0"/>
              <a:t>D</a:t>
            </a:r>
            <a:r>
              <a:rPr lang="en-US" sz="2800" dirty="0"/>
              <a:t>enial of Service</a:t>
            </a:r>
          </a:p>
          <a:p>
            <a:pPr lvl="1"/>
            <a:r>
              <a:rPr lang="en-US" sz="2800" b="1" dirty="0"/>
              <a:t>E</a:t>
            </a:r>
            <a:r>
              <a:rPr lang="en-US" sz="2800" dirty="0"/>
              <a:t>levation of Privilege</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460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896EC-01D5-1E46-B7BF-A8259F389172}"/>
              </a:ext>
            </a:extLst>
          </p:cNvPr>
          <p:cNvSpPr>
            <a:spLocks noGrp="1"/>
          </p:cNvSpPr>
          <p:nvPr>
            <p:ph type="title"/>
          </p:nvPr>
        </p:nvSpPr>
        <p:spPr/>
        <p:txBody>
          <a:bodyPr>
            <a:normAutofit/>
          </a:bodyPr>
          <a:lstStyle/>
          <a:p>
            <a:r>
              <a:rPr lang="en-US" dirty="0"/>
              <a:t>Five major classes of vulnerabilities</a:t>
            </a:r>
          </a:p>
        </p:txBody>
      </p:sp>
      <p:sp>
        <p:nvSpPr>
          <p:cNvPr id="4" name="Text Placeholder 3">
            <a:extLst>
              <a:ext uri="{FF2B5EF4-FFF2-40B4-BE49-F238E27FC236}">
                <a16:creationId xmlns:a16="http://schemas.microsoft.com/office/drawing/2014/main" id="{DFC2F76F-2860-2B4C-9F8B-7BB2DB7CF941}"/>
              </a:ext>
            </a:extLst>
          </p:cNvPr>
          <p:cNvSpPr>
            <a:spLocks noGrp="1"/>
          </p:cNvSpPr>
          <p:nvPr>
            <p:ph idx="1"/>
          </p:nvPr>
        </p:nvSpPr>
        <p:spPr/>
        <p:txBody>
          <a:bodyPr>
            <a:normAutofit/>
          </a:bodyPr>
          <a:lstStyle/>
          <a:p>
            <a:r>
              <a:rPr lang="en-US" dirty="0"/>
              <a:t>Vulnerability 1: Code that runs in an untrusted environment</a:t>
            </a:r>
          </a:p>
          <a:p>
            <a:r>
              <a:rPr lang="en-US" dirty="0"/>
              <a:t>Vulnerability 2: Untrusted Inputs</a:t>
            </a:r>
          </a:p>
          <a:p>
            <a:r>
              <a:rPr lang="en-US" dirty="0"/>
              <a:t>Vulnerability 3: Bad authentication (of both sender and receiver!)</a:t>
            </a:r>
          </a:p>
          <a:p>
            <a:r>
              <a:rPr lang="en-US" dirty="0"/>
              <a:t>Vulnerability 4: Malicious software from the software supply chain</a:t>
            </a:r>
          </a:p>
          <a:p>
            <a:r>
              <a:rPr lang="en-US" dirty="0"/>
              <a:t>Vulnerability 5: Failure to apply security policy. </a:t>
            </a:r>
          </a:p>
        </p:txBody>
      </p:sp>
      <p:sp>
        <p:nvSpPr>
          <p:cNvPr id="6" name="TextBox 5">
            <a:extLst>
              <a:ext uri="{FF2B5EF4-FFF2-40B4-BE49-F238E27FC236}">
                <a16:creationId xmlns:a16="http://schemas.microsoft.com/office/drawing/2014/main" id="{4C8D9921-728B-77B3-3CB7-6ABE91964FB7}"/>
              </a:ext>
            </a:extLst>
          </p:cNvPr>
          <p:cNvSpPr txBox="1"/>
          <p:nvPr/>
        </p:nvSpPr>
        <p:spPr>
          <a:xfrm>
            <a:off x="5257800" y="6156899"/>
            <a:ext cx="609600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400" dirty="0">
                <a:hlinkClick r:id="rId3"/>
              </a:rPr>
              <a:t>https://owasp.org/Top10/2025/</a:t>
            </a:r>
            <a:r>
              <a:rPr lang="en-US" sz="2400" dirty="0"/>
              <a:t> </a:t>
            </a:r>
          </a:p>
        </p:txBody>
      </p:sp>
    </p:spTree>
    <p:extLst>
      <p:ext uri="{BB962C8B-B14F-4D97-AF65-F5344CB8AC3E}">
        <p14:creationId xmlns:p14="http://schemas.microsoft.com/office/powerpoint/2010/main" val="40835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F614FF9-D9FD-0E6C-DADE-98982DF87BFD}"/>
              </a:ext>
            </a:extLst>
          </p:cNvPr>
          <p:cNvSpPr txBox="1"/>
          <p:nvPr/>
        </p:nvSpPr>
        <p:spPr>
          <a:xfrm>
            <a:off x="2628374" y="4478685"/>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We control this</a:t>
            </a:r>
          </a:p>
        </p:txBody>
      </p:sp>
      <p:sp>
        <p:nvSpPr>
          <p:cNvPr id="6" name="TextBox 5">
            <a:extLst>
              <a:ext uri="{FF2B5EF4-FFF2-40B4-BE49-F238E27FC236}">
                <a16:creationId xmlns:a16="http://schemas.microsoft.com/office/drawing/2014/main" id="{FC967023-F381-52CB-E3F8-E4CDFB44A11A}"/>
              </a:ext>
            </a:extLst>
          </p:cNvPr>
          <p:cNvSpPr txBox="1"/>
          <p:nvPr/>
        </p:nvSpPr>
        <p:spPr>
          <a:xfrm>
            <a:off x="2628374" y="2311151"/>
            <a:ext cx="3682340" cy="6556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sz="2400" dirty="0">
                <a:solidFill>
                  <a:schemeClr val="tx1"/>
                </a:solidFill>
              </a:rPr>
              <a:t>User controls this</a:t>
            </a:r>
          </a:p>
        </p:txBody>
      </p:sp>
      <p:sp>
        <p:nvSpPr>
          <p:cNvPr id="166" name="Example: Client/server application"/>
          <p:cNvSpPr txBox="1">
            <a:spLocks noGrp="1"/>
          </p:cNvSpPr>
          <p:nvPr>
            <p:ph type="title"/>
          </p:nvPr>
        </p:nvSpPr>
        <p:spPr>
          <a:prstGeom prst="rect">
            <a:avLst/>
          </a:prstGeom>
        </p:spPr>
        <p:txBody>
          <a:bodyPr>
            <a:normAutofit/>
          </a:bodyPr>
          <a:lstStyle/>
          <a:p>
            <a:r>
              <a:rPr lang="en-US" dirty="0"/>
              <a:t>Vulnerability 1 Example: authentication code in a web application</a:t>
            </a:r>
            <a:endParaRPr dirty="0"/>
          </a:p>
        </p:txBody>
      </p:sp>
      <p:sp>
        <p:nvSpPr>
          <p:cNvPr id="168" name="function checkPassword(inputPassword: string){…"/>
          <p:cNvSpPr txBox="1"/>
          <p:nvPr/>
        </p:nvSpPr>
        <p:spPr>
          <a:xfrm>
            <a:off x="7013962" y="1479451"/>
            <a:ext cx="5317298" cy="22057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defTabSz="228600">
              <a:defRPr sz="3100">
                <a:solidFill>
                  <a:srgbClr val="000000"/>
                </a:solidFill>
                <a:latin typeface="Courier"/>
                <a:ea typeface="Courier"/>
                <a:cs typeface="Courier"/>
                <a:sym typeface="Courier"/>
              </a:defRPr>
            </a:pPr>
            <a:r>
              <a:rPr sz="2000" b="1" dirty="0">
                <a:solidFill>
                  <a:srgbClr val="011480"/>
                </a:solidFill>
                <a:latin typeface="Consolas" panose="020B0609020204030204" pitchFamily="49" charset="0"/>
              </a:rPr>
              <a:t>function </a:t>
            </a:r>
            <a:r>
              <a:rPr sz="2000" dirty="0" err="1">
                <a:latin typeface="Consolas" panose="020B0609020204030204" pitchFamily="49" charset="0"/>
              </a:rPr>
              <a:t>checkPassword</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a:t>
            </a:r>
            <a:r>
              <a:rPr sz="2000" b="1" dirty="0">
                <a:solidFill>
                  <a:srgbClr val="011480"/>
                </a:solidFill>
                <a:latin typeface="Consolas" panose="020B0609020204030204" pitchFamily="49" charset="0"/>
              </a:rPr>
              <a:t>string</a:t>
            </a:r>
            <a:r>
              <a:rPr sz="2000" dirty="0">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r>
              <a:rPr sz="2000" b="1" dirty="0">
                <a:solidFill>
                  <a:srgbClr val="011480"/>
                </a:solidFill>
                <a:latin typeface="Consolas" panose="020B0609020204030204" pitchFamily="49" charset="0"/>
              </a:rPr>
              <a:t>if</a:t>
            </a:r>
            <a:r>
              <a:rPr sz="2000" dirty="0">
                <a:latin typeface="Consolas" panose="020B0609020204030204" pitchFamily="49" charset="0"/>
              </a:rPr>
              <a:t>(</a:t>
            </a:r>
            <a:r>
              <a:rPr sz="2000" dirty="0" err="1">
                <a:latin typeface="Consolas" panose="020B0609020204030204" pitchFamily="49" charset="0"/>
              </a:rPr>
              <a:t>inputPassword</a:t>
            </a:r>
            <a:r>
              <a:rPr sz="2000" dirty="0">
                <a:latin typeface="Consolas" panose="020B0609020204030204" pitchFamily="49" charset="0"/>
              </a:rPr>
              <a:t> === </a:t>
            </a:r>
            <a:r>
              <a:rPr sz="2000" b="1" dirty="0">
                <a:solidFill>
                  <a:srgbClr val="018001"/>
                </a:solidFill>
                <a:latin typeface="Consolas" panose="020B0609020204030204" pitchFamily="49" charset="0"/>
              </a:rPr>
              <a:t>'</a:t>
            </a:r>
            <a:r>
              <a:rPr sz="2000" b="1" dirty="0" err="1">
                <a:solidFill>
                  <a:srgbClr val="018001"/>
                </a:solidFill>
                <a:latin typeface="Consolas" panose="020B0609020204030204" pitchFamily="49" charset="0"/>
              </a:rPr>
              <a:t>letmein</a:t>
            </a:r>
            <a:r>
              <a:rPr sz="2000" b="1" dirty="0">
                <a:solidFill>
                  <a:srgbClr val="018001"/>
                </a:solidFill>
                <a:latin typeface="Consolas" panose="020B0609020204030204" pitchFamily="49" charset="0"/>
              </a:rPr>
              <a:t>'</a:t>
            </a:r>
            <a:r>
              <a:rPr sz="2000" dirty="0">
                <a:latin typeface="Consolas" panose="020B0609020204030204" pitchFamily="49" charset="0"/>
              </a:rPr>
              <a:t>){</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true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  }</a:t>
            </a:r>
          </a:p>
          <a:p>
            <a:pPr defTabSz="228600">
              <a:defRPr sz="3100" b="1">
                <a:solidFill>
                  <a:srgbClr val="011480"/>
                </a:solidFill>
                <a:latin typeface="Courier"/>
                <a:ea typeface="Courier"/>
                <a:cs typeface="Courier"/>
                <a:sym typeface="Courier"/>
              </a:defRPr>
            </a:pPr>
            <a:r>
              <a:rPr sz="2000" dirty="0">
                <a:solidFill>
                  <a:srgbClr val="000000"/>
                </a:solidFill>
                <a:latin typeface="Consolas" panose="020B0609020204030204" pitchFamily="49" charset="0"/>
              </a:rPr>
              <a:t>  </a:t>
            </a:r>
            <a:r>
              <a:rPr sz="2000" dirty="0">
                <a:latin typeface="Consolas" panose="020B0609020204030204" pitchFamily="49" charset="0"/>
              </a:rPr>
              <a:t>return false</a:t>
            </a:r>
            <a:r>
              <a:rPr sz="2000" dirty="0">
                <a:solidFill>
                  <a:srgbClr val="000000"/>
                </a:solidFill>
                <a:latin typeface="Consolas" panose="020B0609020204030204" pitchFamily="49" charset="0"/>
              </a:rPr>
              <a:t>;</a:t>
            </a:r>
          </a:p>
          <a:p>
            <a:pPr defTabSz="228600">
              <a:defRPr sz="3100">
                <a:solidFill>
                  <a:srgbClr val="000000"/>
                </a:solidFill>
                <a:latin typeface="Courier"/>
                <a:ea typeface="Courier"/>
                <a:cs typeface="Courier"/>
                <a:sym typeface="Courier"/>
              </a:defRPr>
            </a:pPr>
            <a:r>
              <a:rPr sz="2000" dirty="0">
                <a:latin typeface="Consolas" panose="020B0609020204030204" pitchFamily="49" charset="0"/>
              </a:rPr>
              <a:t>}</a:t>
            </a:r>
          </a:p>
        </p:txBody>
      </p:sp>
      <p:sp>
        <p:nvSpPr>
          <p:cNvPr id="169" name="Frontend"/>
          <p:cNvSpPr/>
          <p:nvPr/>
        </p:nvSpPr>
        <p:spPr>
          <a:xfrm>
            <a:off x="5388162" y="1932788"/>
            <a:ext cx="1499526" cy="1496207"/>
          </a:xfrm>
          <a:prstGeom prst="rect">
            <a:avLst/>
          </a:prstGeom>
          <a:solidFill>
            <a:srgbClr val="34A5DA"/>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sz="2400" dirty="0">
                <a:latin typeface="Helvetica" panose="020B0604020202020204" pitchFamily="34" charset="0"/>
                <a:cs typeface="Helvetica" panose="020B0604020202020204" pitchFamily="34" charset="0"/>
              </a:rPr>
              <a:t>Front</a:t>
            </a:r>
            <a:r>
              <a:rPr lang="en-US" sz="2400" dirty="0">
                <a:latin typeface="Helvetica" panose="020B0604020202020204" pitchFamily="34" charset="0"/>
                <a:cs typeface="Helvetica" panose="020B0604020202020204" pitchFamily="34" charset="0"/>
              </a:rPr>
              <a:t> E</a:t>
            </a:r>
            <a:r>
              <a:rPr sz="2400" dirty="0">
                <a:latin typeface="Helvetica" panose="020B0604020202020204" pitchFamily="34" charset="0"/>
                <a:cs typeface="Helvetica" panose="020B0604020202020204" pitchFamily="34" charset="0"/>
              </a:rPr>
              <a:t>nd</a:t>
            </a:r>
          </a:p>
        </p:txBody>
      </p:sp>
      <p:sp>
        <p:nvSpPr>
          <p:cNvPr id="171" name="Line"/>
          <p:cNvSpPr/>
          <p:nvPr/>
        </p:nvSpPr>
        <p:spPr>
          <a:xfrm>
            <a:off x="3350453" y="3756245"/>
            <a:ext cx="5491095" cy="1"/>
          </a:xfrm>
          <a:prstGeom prst="line">
            <a:avLst/>
          </a:prstGeom>
          <a:ln w="63500">
            <a:solidFill>
              <a:srgbClr val="F14C0E"/>
            </a:solidFill>
            <a:custDash>
              <a:ds d="600000" sp="600000"/>
            </a:custDash>
            <a:miter lim="400000"/>
          </a:ln>
        </p:spPr>
        <p:txBody>
          <a:bodyPr lIns="25400" tIns="25400" rIns="25400" bIns="25400" anchor="ctr"/>
          <a:lstStyle/>
          <a:p>
            <a:endParaRPr sz="900"/>
          </a:p>
        </p:txBody>
      </p:sp>
      <p:sp>
        <p:nvSpPr>
          <p:cNvPr id="172" name="Trust boundary"/>
          <p:cNvSpPr txBox="1"/>
          <p:nvPr/>
        </p:nvSpPr>
        <p:spPr>
          <a:xfrm>
            <a:off x="1758457" y="3607487"/>
            <a:ext cx="1349024" cy="2975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lvl1pPr>
              <a:defRPr sz="3200" b="1">
                <a:solidFill>
                  <a:srgbClr val="000000"/>
                </a:solidFill>
              </a:defRPr>
            </a:lvl1pPr>
          </a:lstStyle>
          <a:p>
            <a:r>
              <a:rPr sz="1600"/>
              <a:t>Trust boundary</a:t>
            </a:r>
          </a:p>
        </p:txBody>
      </p:sp>
      <p:sp>
        <p:nvSpPr>
          <p:cNvPr id="2" name="TextBox 1">
            <a:extLst>
              <a:ext uri="{FF2B5EF4-FFF2-40B4-BE49-F238E27FC236}">
                <a16:creationId xmlns:a16="http://schemas.microsoft.com/office/drawing/2014/main" id="{C17093FE-7D21-AA8E-AEE0-26F4040997DA}"/>
              </a:ext>
            </a:extLst>
          </p:cNvPr>
          <p:cNvSpPr txBox="1"/>
          <p:nvPr/>
        </p:nvSpPr>
        <p:spPr>
          <a:xfrm>
            <a:off x="1194875" y="4306340"/>
            <a:ext cx="3793787" cy="974626"/>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Fix: Move code to back end (duh!)</a:t>
            </a:r>
          </a:p>
        </p:txBody>
      </p:sp>
      <p:pic>
        <p:nvPicPr>
          <p:cNvPr id="3074" name="Picture 2">
            <a:extLst>
              <a:ext uri="{FF2B5EF4-FFF2-40B4-BE49-F238E27FC236}">
                <a16:creationId xmlns:a16="http://schemas.microsoft.com/office/drawing/2014/main" id="{D4C64B66-3310-FDAF-80C1-3940717DE9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4237" y="1971173"/>
            <a:ext cx="1114425" cy="1538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C60605A-B21C-C256-7D58-CF6E2974C6B1}"/>
              </a:ext>
            </a:extLst>
          </p:cNvPr>
          <p:cNvSpPr txBox="1"/>
          <p:nvPr/>
        </p:nvSpPr>
        <p:spPr>
          <a:xfrm>
            <a:off x="496703" y="2311151"/>
            <a:ext cx="3200400" cy="605294"/>
          </a:xfrm>
          <a:prstGeom prst="rect">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600" dirty="0">
                <a:solidFill>
                  <a:srgbClr val="5E5E5E"/>
                </a:solidFill>
                <a:latin typeface="Chiller" panose="04020404031007020602" pitchFamily="82" charset="0"/>
                <a:sym typeface="Helvetica Neue"/>
              </a:rPr>
              <a:t>Curses! Foiled Again!</a:t>
            </a:r>
          </a:p>
        </p:txBody>
      </p:sp>
      <p:sp>
        <p:nvSpPr>
          <p:cNvPr id="5" name="Frontend">
            <a:extLst>
              <a:ext uri="{FF2B5EF4-FFF2-40B4-BE49-F238E27FC236}">
                <a16:creationId xmlns:a16="http://schemas.microsoft.com/office/drawing/2014/main" id="{9D6A7F0C-0FBA-F834-14A6-4E25E0455D58}"/>
              </a:ext>
            </a:extLst>
          </p:cNvPr>
          <p:cNvSpPr/>
          <p:nvPr/>
        </p:nvSpPr>
        <p:spPr>
          <a:xfrm>
            <a:off x="5346237" y="4124888"/>
            <a:ext cx="1499526" cy="1496207"/>
          </a:xfrm>
          <a:prstGeom prst="rect">
            <a:avLst/>
          </a:prstGeom>
          <a:solidFill>
            <a:schemeClr val="accent5">
              <a:lumMod val="7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FFFFFF"/>
                </a:solidFill>
                <a:latin typeface="Helvetica Neue Medium"/>
                <a:ea typeface="Helvetica Neue Medium"/>
                <a:cs typeface="Helvetica Neue Medium"/>
                <a:sym typeface="Helvetica Neue Medium"/>
              </a:defRPr>
            </a:lvl1pPr>
          </a:lstStyle>
          <a:p>
            <a:pPr algn="ctr"/>
            <a:r>
              <a:rPr lang="en-US" sz="2400" dirty="0">
                <a:latin typeface="Helvetica" panose="020B0604020202020204" pitchFamily="34" charset="0"/>
                <a:cs typeface="Helvetica" panose="020B0604020202020204" pitchFamily="34" charset="0"/>
              </a:rPr>
              <a:t>Back E</a:t>
            </a:r>
            <a:r>
              <a:rPr sz="2400" dirty="0">
                <a:latin typeface="Helvetica" panose="020B0604020202020204" pitchFamily="34" charset="0"/>
                <a:cs typeface="Helvetica" panose="020B0604020202020204" pitchFamily="34" charset="0"/>
              </a:rPr>
              <a:t>nd</a:t>
            </a:r>
          </a:p>
        </p:txBody>
      </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42" presetClass="path" presetSubtype="0" accel="50000" decel="50000" fill="hold" grpId="0" nodeType="afterEffect">
                                  <p:stCondLst>
                                    <p:cond delay="0"/>
                                  </p:stCondLst>
                                  <p:childTnLst>
                                    <p:animMotion origin="layout" path="M 6.25E-7 1.11111E-6 L 0.00338 0.33704 " pathEditMode="relative" rAng="0" ptsTypes="AA">
                                      <p:cBhvr>
                                        <p:cTn id="13" dur="2000" fill="hold"/>
                                        <p:tgtEl>
                                          <p:spTgt spid="168"/>
                                        </p:tgtEl>
                                        <p:attrNameLst>
                                          <p:attrName>ppt_x</p:attrName>
                                          <p:attrName>ppt_y</p:attrName>
                                        </p:attrNameLst>
                                      </p:cBhvr>
                                      <p:rCtr x="169" y="16852"/>
                                    </p:animMotion>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2"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8FDE-3673-2F21-3071-2EF3C10E7723}"/>
              </a:ext>
            </a:extLst>
          </p:cNvPr>
          <p:cNvSpPr>
            <a:spLocks noGrp="1"/>
          </p:cNvSpPr>
          <p:nvPr>
            <p:ph type="title"/>
          </p:nvPr>
        </p:nvSpPr>
        <p:spPr/>
        <p:txBody>
          <a:bodyPr>
            <a:normAutofit/>
          </a:bodyPr>
          <a:lstStyle/>
          <a:p>
            <a:r>
              <a:rPr lang="en-US" dirty="0"/>
              <a:t>Who would do such a silly thing?</a:t>
            </a:r>
          </a:p>
        </p:txBody>
      </p:sp>
      <p:sp>
        <p:nvSpPr>
          <p:cNvPr id="3" name="Slide Number Placeholder 2">
            <a:extLst>
              <a:ext uri="{FF2B5EF4-FFF2-40B4-BE49-F238E27FC236}">
                <a16:creationId xmlns:a16="http://schemas.microsoft.com/office/drawing/2014/main" id="{3CC27B18-F6EA-21AF-F190-7344D35AFA3E}"/>
              </a:ext>
            </a:extLst>
          </p:cNvPr>
          <p:cNvSpPr>
            <a:spLocks noGrp="1"/>
          </p:cNvSpPr>
          <p:nvPr>
            <p:ph type="sldNum" sz="quarter" idx="12"/>
          </p:nvPr>
        </p:nvSpPr>
        <p:spPr/>
        <p:txBody>
          <a:bodyPr/>
          <a:lstStyle/>
          <a:p>
            <a:fld id="{20F37917-FD3A-4669-9018-DA04BCDD3D75}" type="slidenum">
              <a:rPr lang="en-US" smtClean="0"/>
              <a:t>15</a:t>
            </a:fld>
            <a:endParaRPr lang="en-US"/>
          </a:p>
        </p:txBody>
      </p:sp>
      <p:pic>
        <p:nvPicPr>
          <p:cNvPr id="5" name="Picture 4" descr="A screenshot of a chat">
            <a:extLst>
              <a:ext uri="{FF2B5EF4-FFF2-40B4-BE49-F238E27FC236}">
                <a16:creationId xmlns:a16="http://schemas.microsoft.com/office/drawing/2014/main" id="{32F850EA-FFFC-D7A1-59C7-C959E05FF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6979" y="1515073"/>
            <a:ext cx="4752021" cy="5174239"/>
          </a:xfrm>
          <a:prstGeom prst="rect">
            <a:avLst/>
          </a:prstGeom>
        </p:spPr>
      </p:pic>
    </p:spTree>
    <p:extLst>
      <p:ext uri="{BB962C8B-B14F-4D97-AF65-F5344CB8AC3E}">
        <p14:creationId xmlns:p14="http://schemas.microsoft.com/office/powerpoint/2010/main" val="322809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45DB9-247C-58EF-5947-ED4D2A38A7DC}"/>
              </a:ext>
            </a:extLst>
          </p:cNvPr>
          <p:cNvSpPr>
            <a:spLocks noGrp="1"/>
          </p:cNvSpPr>
          <p:nvPr>
            <p:ph type="title"/>
          </p:nvPr>
        </p:nvSpPr>
        <p:spPr/>
        <p:txBody>
          <a:bodyPr/>
          <a:lstStyle/>
          <a:p>
            <a:r>
              <a:rPr lang="en-US" dirty="0"/>
              <a:t>Security Principle #1: Minimize Attack Surfaces</a:t>
            </a:r>
          </a:p>
        </p:txBody>
      </p:sp>
      <p:sp>
        <p:nvSpPr>
          <p:cNvPr id="4" name="Content Placeholder 3">
            <a:extLst>
              <a:ext uri="{FF2B5EF4-FFF2-40B4-BE49-F238E27FC236}">
                <a16:creationId xmlns:a16="http://schemas.microsoft.com/office/drawing/2014/main" id="{21B4EB2A-586B-5290-5A1F-B7B2DE09B4F6}"/>
              </a:ext>
            </a:extLst>
          </p:cNvPr>
          <p:cNvSpPr>
            <a:spLocks noGrp="1"/>
          </p:cNvSpPr>
          <p:nvPr>
            <p:ph idx="1"/>
          </p:nvPr>
        </p:nvSpPr>
        <p:spPr/>
        <p:txBody>
          <a:bodyPr/>
          <a:lstStyle/>
          <a:p>
            <a:r>
              <a:rPr lang="en-US" dirty="0"/>
              <a:t>Mitigations:</a:t>
            </a:r>
          </a:p>
          <a:p>
            <a:pPr lvl="1"/>
            <a:r>
              <a:rPr lang="en-US" dirty="0"/>
              <a:t>Study new APIs and commands for new attack surfaces</a:t>
            </a:r>
          </a:p>
          <a:p>
            <a:pPr lvl="1"/>
            <a:r>
              <a:rPr lang="en-US" dirty="0"/>
              <a:t>Remove extraneous dependencies</a:t>
            </a:r>
          </a:p>
          <a:p>
            <a:pPr lvl="1"/>
            <a:r>
              <a:rPr lang="en-US" dirty="0"/>
              <a:t>Remove unneeded APIs and commands</a:t>
            </a:r>
          </a:p>
          <a:p>
            <a:pPr lvl="1"/>
            <a:r>
              <a:rPr lang="en-US" dirty="0"/>
              <a:t>Authenticate users of APIs</a:t>
            </a:r>
          </a:p>
          <a:p>
            <a:pPr marL="0" indent="0">
              <a:buNone/>
            </a:pPr>
            <a:endParaRPr lang="en-US" dirty="0"/>
          </a:p>
        </p:txBody>
      </p:sp>
      <p:sp>
        <p:nvSpPr>
          <p:cNvPr id="3" name="Slide Number Placeholder 2">
            <a:extLst>
              <a:ext uri="{FF2B5EF4-FFF2-40B4-BE49-F238E27FC236}">
                <a16:creationId xmlns:a16="http://schemas.microsoft.com/office/drawing/2014/main" id="{66592066-B7FE-2E37-3413-943780334CFC}"/>
              </a:ext>
            </a:extLst>
          </p:cNvPr>
          <p:cNvSpPr>
            <a:spLocks noGrp="1"/>
          </p:cNvSpPr>
          <p:nvPr>
            <p:ph type="sldNum" sz="quarter" idx="12"/>
          </p:nvPr>
        </p:nvSpPr>
        <p:spPr/>
        <p:txBody>
          <a:bodyPr/>
          <a:lstStyle/>
          <a:p>
            <a:fld id="{20F37917-FD3A-4669-9018-DA04BCDD3D75}" type="slidenum">
              <a:rPr lang="en-US" smtClean="0"/>
              <a:t>16</a:t>
            </a:fld>
            <a:endParaRPr lang="en-US"/>
          </a:p>
        </p:txBody>
      </p:sp>
    </p:spTree>
    <p:extLst>
      <p:ext uri="{BB962C8B-B14F-4D97-AF65-F5344CB8AC3E}">
        <p14:creationId xmlns:p14="http://schemas.microsoft.com/office/powerpoint/2010/main" val="1044261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8F157-4755-E145-A799-0CBEF192CD82}"/>
              </a:ext>
            </a:extLst>
          </p:cNvPr>
          <p:cNvSpPr>
            <a:spLocks noGrp="1"/>
          </p:cNvSpPr>
          <p:nvPr>
            <p:ph type="title"/>
          </p:nvPr>
        </p:nvSpPr>
        <p:spPr/>
        <p:txBody>
          <a:bodyPr>
            <a:normAutofit/>
          </a:bodyPr>
          <a:lstStyle/>
          <a:p>
            <a:r>
              <a:rPr lang="en-US" dirty="0"/>
              <a:t>Vulnerability 2: Data controlled by a user flowing into our trusted codebase</a:t>
            </a:r>
          </a:p>
        </p:txBody>
      </p:sp>
      <p:pic>
        <p:nvPicPr>
          <p:cNvPr id="5" name="Image" descr="Image">
            <a:extLst>
              <a:ext uri="{FF2B5EF4-FFF2-40B4-BE49-F238E27FC236}">
                <a16:creationId xmlns:a16="http://schemas.microsoft.com/office/drawing/2014/main" id="{400F9F0A-CCBB-A746-A394-7ACCBAE7A047}"/>
              </a:ext>
            </a:extLst>
          </p:cNvPr>
          <p:cNvPicPr>
            <a:picLocks noChangeAspect="1"/>
          </p:cNvPicPr>
          <p:nvPr/>
        </p:nvPicPr>
        <p:blipFill>
          <a:blip r:embed="rId3"/>
          <a:stretch>
            <a:fillRect/>
          </a:stretch>
        </p:blipFill>
        <p:spPr>
          <a:xfrm>
            <a:off x="911454" y="2003898"/>
            <a:ext cx="10555406" cy="3249038"/>
          </a:xfrm>
          <a:prstGeom prst="rect">
            <a:avLst/>
          </a:prstGeom>
          <a:ln w="12700">
            <a:miter lim="400000"/>
          </a:ln>
        </p:spPr>
      </p:pic>
      <p:sp>
        <p:nvSpPr>
          <p:cNvPr id="7" name="TextBox 6">
            <a:extLst>
              <a:ext uri="{FF2B5EF4-FFF2-40B4-BE49-F238E27FC236}">
                <a16:creationId xmlns:a16="http://schemas.microsoft.com/office/drawing/2014/main" id="{91341CC8-538C-8B4A-A342-755653F71426}"/>
              </a:ext>
            </a:extLst>
          </p:cNvPr>
          <p:cNvSpPr txBox="1"/>
          <p:nvPr/>
        </p:nvSpPr>
        <p:spPr>
          <a:xfrm>
            <a:off x="8198098" y="6216276"/>
            <a:ext cx="609600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dirty="0">
                <a:hlinkClick r:id="rId4"/>
              </a:rPr>
              <a:t>https://xkcd.com/327/</a:t>
            </a:r>
            <a:r>
              <a:rPr lang="en-US" sz="1600" dirty="0"/>
              <a:t> </a:t>
            </a:r>
          </a:p>
        </p:txBody>
      </p:sp>
    </p:spTree>
    <p:extLst>
      <p:ext uri="{BB962C8B-B14F-4D97-AF65-F5344CB8AC3E}">
        <p14:creationId xmlns:p14="http://schemas.microsoft.com/office/powerpoint/2010/main" val="55250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ode Injection Example"/>
          <p:cNvSpPr txBox="1">
            <a:spLocks noGrp="1"/>
          </p:cNvSpPr>
          <p:nvPr>
            <p:ph type="title"/>
          </p:nvPr>
        </p:nvSpPr>
        <p:spPr>
          <a:prstGeom prst="rect">
            <a:avLst/>
          </a:prstGeom>
        </p:spPr>
        <p:txBody>
          <a:bodyPr>
            <a:normAutofit/>
          </a:bodyPr>
          <a:lstStyle/>
          <a:p>
            <a:r>
              <a:rPr lang="en-US" dirty="0"/>
              <a:t>Example: code injection</a:t>
            </a:r>
            <a:endParaRPr dirty="0"/>
          </a:p>
        </p:txBody>
      </p:sp>
      <p:sp>
        <p:nvSpPr>
          <p:cNvPr id="136" name="OWASP A1:2017-Injection"/>
          <p:cNvSpPr txBox="1">
            <a:spLocks noGrp="1"/>
          </p:cNvSpPr>
          <p:nvPr>
            <p:ph type="body" idx="4294967295"/>
          </p:nvPr>
        </p:nvSpPr>
        <p:spPr>
          <a:xfrm>
            <a:off x="2311400" y="6237489"/>
            <a:ext cx="10985500" cy="46831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lvl1pPr>
              <a:defRPr u="sng">
                <a:hlinkClick r:id="rId3"/>
              </a:defRPr>
            </a:lvl1pPr>
          </a:lstStyle>
          <a:p>
            <a:pPr>
              <a:defRPr u="none"/>
            </a:pPr>
            <a:r>
              <a:rPr u="sng" dirty="0">
                <a:hlinkClick r:id="rId3"/>
              </a:rPr>
              <a:t>OWASP </a:t>
            </a:r>
            <a:r>
              <a:rPr lang="en-US" u="sng" dirty="0">
                <a:hlinkClick r:id="rId4"/>
              </a:rPr>
              <a:t>https://owasp.org/Top10/2025/A05_2025-Injection/</a:t>
            </a:r>
            <a:endParaRPr u="sng" dirty="0">
              <a:hlinkClick r:id="rId3"/>
            </a:endParaRPr>
          </a:p>
        </p:txBody>
      </p:sp>
      <p:sp>
        <p:nvSpPr>
          <p:cNvPr id="137" name="String query = &quot;SELECT * FROM accounts WHERE        name='&quot; + request.getParameter(“name&quot;) + &quot;'&quot;;"/>
          <p:cNvSpPr txBox="1"/>
          <p:nvPr/>
        </p:nvSpPr>
        <p:spPr>
          <a:xfrm>
            <a:off x="491235" y="1575372"/>
            <a:ext cx="9866703" cy="789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p>
            <a:pPr defTabSz="412750">
              <a:spcBef>
                <a:spcPts val="1950"/>
              </a:spcBef>
              <a:buClr>
                <a:srgbClr val="34A5DA"/>
              </a:buClr>
              <a:buFont typeface="Avenir Next Regular"/>
              <a:defRPr sz="4800">
                <a:solidFill>
                  <a:srgbClr val="838787"/>
                </a:solidFill>
                <a:latin typeface="Menlo Regular"/>
                <a:ea typeface="Menlo Regular"/>
                <a:cs typeface="Menlo Regular"/>
                <a:sym typeface="Menlo Regular"/>
              </a:defRPr>
            </a:pPr>
            <a:r>
              <a:rPr sz="2400" dirty="0">
                <a:solidFill>
                  <a:srgbClr val="005493"/>
                </a:solidFill>
                <a:latin typeface="Consolas" panose="020B0609020204030204" pitchFamily="49" charset="0"/>
              </a:rPr>
              <a:t>String query = "SELECT * FROM accounts WHERE</a:t>
            </a:r>
            <a:br>
              <a:rPr sz="2400" dirty="0">
                <a:solidFill>
                  <a:srgbClr val="005493"/>
                </a:solidFill>
                <a:latin typeface="Consolas" panose="020B0609020204030204" pitchFamily="49" charset="0"/>
              </a:rPr>
            </a:br>
            <a:r>
              <a:rPr sz="2400" dirty="0">
                <a:solidFill>
                  <a:srgbClr val="005493"/>
                </a:solidFill>
                <a:latin typeface="Consolas" panose="020B0609020204030204" pitchFamily="49" charset="0"/>
              </a:rPr>
              <a:t>       name='" + </a:t>
            </a:r>
            <a:r>
              <a:rPr sz="2400" dirty="0" err="1">
                <a:solidFill>
                  <a:srgbClr val="A64B28"/>
                </a:solidFill>
                <a:latin typeface="Consolas" panose="020B0609020204030204" pitchFamily="49" charset="0"/>
              </a:rPr>
              <a:t>request.getParameter</a:t>
            </a:r>
            <a:r>
              <a:rPr sz="2400" dirty="0">
                <a:solidFill>
                  <a:srgbClr val="A64B28"/>
                </a:solidFill>
                <a:latin typeface="Consolas" panose="020B0609020204030204" pitchFamily="49" charset="0"/>
              </a:rPr>
              <a:t>(“name")</a:t>
            </a:r>
            <a:r>
              <a:rPr sz="2400" dirty="0">
                <a:solidFill>
                  <a:srgbClr val="005493"/>
                </a:solidFill>
                <a:latin typeface="Consolas" panose="020B0609020204030204" pitchFamily="49" charset="0"/>
              </a:rPr>
              <a:t> + "'";</a:t>
            </a:r>
          </a:p>
        </p:txBody>
      </p:sp>
      <p:graphicFrame>
        <p:nvGraphicFramePr>
          <p:cNvPr id="138" name="Table"/>
          <p:cNvGraphicFramePr/>
          <p:nvPr>
            <p:extLst>
              <p:ext uri="{D42A27DB-BD31-4B8C-83A1-F6EECF244321}">
                <p14:modId xmlns:p14="http://schemas.microsoft.com/office/powerpoint/2010/main" val="2391401300"/>
              </p:ext>
            </p:extLst>
          </p:nvPr>
        </p:nvGraphicFramePr>
        <p:xfrm>
          <a:off x="380999" y="2365332"/>
          <a:ext cx="11430001" cy="3722364"/>
        </p:xfrm>
        <a:graphic>
          <a:graphicData uri="http://schemas.openxmlformats.org/drawingml/2006/table">
            <a:tbl>
              <a:tblPr bandRow="1"/>
              <a:tblGrid>
                <a:gridCol w="2273938">
                  <a:extLst>
                    <a:ext uri="{9D8B030D-6E8A-4147-A177-3AD203B41FA5}">
                      <a16:colId xmlns:a16="http://schemas.microsoft.com/office/drawing/2014/main" val="20000"/>
                    </a:ext>
                  </a:extLst>
                </a:gridCol>
                <a:gridCol w="5215578">
                  <a:extLst>
                    <a:ext uri="{9D8B030D-6E8A-4147-A177-3AD203B41FA5}">
                      <a16:colId xmlns:a16="http://schemas.microsoft.com/office/drawing/2014/main" val="20001"/>
                    </a:ext>
                  </a:extLst>
                </a:gridCol>
                <a:gridCol w="3940485">
                  <a:extLst>
                    <a:ext uri="{9D8B030D-6E8A-4147-A177-3AD203B41FA5}">
                      <a16:colId xmlns:a16="http://schemas.microsoft.com/office/drawing/2014/main" val="20002"/>
                    </a:ext>
                  </a:extLst>
                </a:gridCol>
              </a:tblGrid>
              <a:tr h="930591">
                <a:tc>
                  <a:txBody>
                    <a:bodyPr/>
                    <a:lstStyle/>
                    <a:p>
                      <a:pPr defTabSz="825500">
                        <a:defRPr sz="5200">
                          <a:solidFill>
                            <a:srgbClr val="34A5DA"/>
                          </a:solidFill>
                          <a:latin typeface="Avenir Next Medium"/>
                          <a:ea typeface="Avenir Next Medium"/>
                          <a:cs typeface="Avenir Next Medium"/>
                          <a:sym typeface="Avenir Next Medium"/>
                        </a:defRPr>
                      </a:pPr>
                      <a:r>
                        <a:rPr sz="2600" dirty="0">
                          <a:solidFill>
                            <a:srgbClr val="005493"/>
                          </a:solidFill>
                          <a:latin typeface="Consolas" panose="020B0609020204030204" pitchFamily="49" charset="0"/>
                        </a:rPr>
                        <a:t>Parameter</a:t>
                      </a:r>
                      <a:r>
                        <a:rPr sz="2600" dirty="0">
                          <a:latin typeface="Consolas" panose="020B0609020204030204" pitchFamily="49" charset="0"/>
                        </a:rPr>
                        <a:t> </a:t>
                      </a:r>
                      <a:r>
                        <a:rPr sz="2600" dirty="0">
                          <a:solidFill>
                            <a:srgbClr val="8C1818"/>
                          </a:solidFill>
                          <a:latin typeface="Consolas" panose="020B0609020204030204" pitchFamily="49" charset="0"/>
                          <a:ea typeface="Menlo Regular"/>
                          <a:cs typeface="Menlo Regular"/>
                          <a:sym typeface="Menlo Regular"/>
                        </a:rPr>
                        <a:t>name</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Constructed Query</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Effect</a:t>
                      </a:r>
                    </a:p>
                  </a:txBody>
                  <a:tcPr marL="25400" marR="25400" marT="25400" marB="25400" anchor="ctr" horzOverflow="overflow">
                    <a:lnL w="12700">
                      <a:miter lim="400000"/>
                    </a:lnL>
                    <a:lnR w="12700">
                      <a:miter lim="400000"/>
                    </a:lnR>
                    <a:lnT w="12700">
                      <a:miter lim="400000"/>
                    </a:lnT>
                    <a:lnB w="25400">
                      <a:solidFill>
                        <a:srgbClr val="5F6568"/>
                      </a:solidFill>
                      <a:miter lim="400000"/>
                    </a:lnB>
                  </a:tcPr>
                </a:tc>
                <a:extLst>
                  <a:ext uri="{0D108BD9-81ED-4DB2-BD59-A6C34878D82A}">
                    <a16:rowId xmlns:a16="http://schemas.microsoft.com/office/drawing/2014/main" val="10000"/>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Select a single account</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solidFill>
                      <a:srgbClr val="2E87BB">
                        <a:alpha val="29000"/>
                      </a:srgbClr>
                    </a:solidFill>
                  </a:tcPr>
                </a:tc>
                <a:extLst>
                  <a:ext uri="{0D108BD9-81ED-4DB2-BD59-A6C34878D82A}">
                    <a16:rowId xmlns:a16="http://schemas.microsoft.com/office/drawing/2014/main" val="10001"/>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Alice O’Neal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A64B28"/>
                          </a:solidFill>
                          <a:latin typeface="Consolas" panose="020B0609020204030204" pitchFamily="49" charset="0"/>
                        </a:rPr>
                        <a:t>Alice O</a:t>
                      </a:r>
                      <a:r>
                        <a:rPr sz="2400" dirty="0">
                          <a:solidFill>
                            <a:srgbClr val="FF2600"/>
                          </a:solidFill>
                          <a:latin typeface="Consolas" panose="020B0609020204030204" pitchFamily="49" charset="0"/>
                        </a:rPr>
                        <a:t>’Neal’;</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SQL Error</a:t>
                      </a:r>
                    </a:p>
                  </a:txBody>
                  <a:tcPr marL="25400" marR="25400" marT="25400" marB="25400" anchor="ctr" horzOverflow="overflow">
                    <a:lnL w="12700">
                      <a:miter lim="400000"/>
                    </a:lnL>
                    <a:lnR w="12700">
                      <a:miter lim="400000"/>
                    </a:lnR>
                    <a:lnT w="25400">
                      <a:solidFill>
                        <a:srgbClr val="5F6568"/>
                      </a:solidFill>
                      <a:miter lim="400000"/>
                    </a:lnT>
                    <a:lnB w="25400">
                      <a:solidFill>
                        <a:srgbClr val="5F6568"/>
                      </a:solidFill>
                      <a:miter lim="400000"/>
                    </a:lnB>
                  </a:tcPr>
                </a:tc>
                <a:extLst>
                  <a:ext uri="{0D108BD9-81ED-4DB2-BD59-A6C34878D82A}">
                    <a16:rowId xmlns:a16="http://schemas.microsoft.com/office/drawing/2014/main" val="10002"/>
                  </a:ext>
                </a:extLst>
              </a:tr>
              <a:tr h="930591">
                <a:tc>
                  <a:txBody>
                    <a:bodyPr/>
                    <a:lstStyle/>
                    <a:p>
                      <a:pPr defTabSz="825500"/>
                      <a:r>
                        <a:rPr sz="2600" dirty="0">
                          <a:solidFill>
                            <a:srgbClr val="005493"/>
                          </a:solidFill>
                          <a:latin typeface="Consolas" panose="020B0609020204030204" pitchFamily="49" charset="0"/>
                          <a:ea typeface="Avenir Next Medium"/>
                          <a:cs typeface="Avenir Next Medium"/>
                          <a:sym typeface="Avenir Next Medium"/>
                        </a:rPr>
                        <a:t>5’ OR ‘1’=‘1</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lvl="1" indent="0" algn="l" defTabSz="825500">
                        <a:spcBef>
                          <a:spcPts val="3900"/>
                        </a:spcBef>
                        <a:buClr>
                          <a:srgbClr val="34A5DA"/>
                        </a:buClr>
                        <a:buFont typeface="Avenir Next Regular"/>
                        <a:defRPr sz="4800">
                          <a:solidFill>
                            <a:srgbClr val="8BD1D9"/>
                          </a:solidFill>
                          <a:latin typeface="Menlo Regular"/>
                          <a:ea typeface="Menlo Regular"/>
                          <a:cs typeface="Menlo Regular"/>
                          <a:sym typeface="Menlo Regular"/>
                        </a:defRPr>
                      </a:pPr>
                      <a:r>
                        <a:rPr sz="2400" dirty="0">
                          <a:solidFill>
                            <a:srgbClr val="005493"/>
                          </a:solidFill>
                          <a:latin typeface="Consolas" panose="020B0609020204030204" pitchFamily="49" charset="0"/>
                        </a:rPr>
                        <a:t>SELECT * FROM accounts WHERE name=‘</a:t>
                      </a:r>
                      <a:r>
                        <a:rPr sz="2400" dirty="0">
                          <a:solidFill>
                            <a:srgbClr val="FF2600"/>
                          </a:solidFill>
                          <a:latin typeface="Consolas" panose="020B0609020204030204" pitchFamily="49" charset="0"/>
                        </a:rPr>
                        <a:t>5’ OR ‘1’=‘1</a:t>
                      </a:r>
                      <a:r>
                        <a:rPr sz="2400" dirty="0">
                          <a:solidFill>
                            <a:srgbClr val="005493"/>
                          </a:solidFill>
                          <a:latin typeface="Consolas" panose="020B0609020204030204" pitchFamily="49" charset="0"/>
                        </a:rPr>
                        <a:t>’;</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tc>
                  <a:txBody>
                    <a:bodyPr/>
                    <a:lstStyle/>
                    <a:p>
                      <a:pPr defTabSz="825500"/>
                      <a:r>
                        <a:rPr sz="2600" b="1" dirty="0">
                          <a:solidFill>
                            <a:srgbClr val="FF0000"/>
                          </a:solidFill>
                          <a:latin typeface="Consolas" panose="020B0609020204030204" pitchFamily="49" charset="0"/>
                          <a:ea typeface="Avenir Next Medium"/>
                          <a:cs typeface="Avenir Next Medium"/>
                          <a:sym typeface="Avenir Next Medium"/>
                        </a:rPr>
                        <a:t>Select all accounts</a:t>
                      </a:r>
                    </a:p>
                  </a:txBody>
                  <a:tcPr marL="25400" marR="25400" marT="25400" marB="25400" anchor="ctr" horzOverflow="overflow">
                    <a:lnL w="12700">
                      <a:miter lim="400000"/>
                    </a:lnL>
                    <a:lnR w="12700">
                      <a:miter lim="400000"/>
                    </a:lnR>
                    <a:lnT w="25400">
                      <a:solidFill>
                        <a:srgbClr val="5F6568"/>
                      </a:solidFill>
                      <a:miter lim="400000"/>
                    </a:lnT>
                    <a:lnB w="12700">
                      <a:miter lim="400000"/>
                    </a:lnB>
                    <a:solidFill>
                      <a:srgbClr val="2E87BB">
                        <a:alpha val="29000"/>
                      </a:srgbClr>
                    </a:solidFill>
                  </a:tcPr>
                </a:tc>
                <a:extLst>
                  <a:ext uri="{0D108BD9-81ED-4DB2-BD59-A6C34878D82A}">
                    <a16:rowId xmlns:a16="http://schemas.microsoft.com/office/drawing/2014/main" val="10003"/>
                  </a:ext>
                </a:extLst>
              </a:tr>
            </a:tbl>
          </a:graphicData>
        </a:graphic>
      </p:graphicFrame>
      <p:grpSp>
        <p:nvGrpSpPr>
          <p:cNvPr id="141" name="Group"/>
          <p:cNvGrpSpPr/>
          <p:nvPr/>
        </p:nvGrpSpPr>
        <p:grpSpPr>
          <a:xfrm>
            <a:off x="354207" y="5241661"/>
            <a:ext cx="11572511" cy="1552111"/>
            <a:chOff x="0" y="0"/>
            <a:chExt cx="23145020" cy="3104222"/>
          </a:xfrm>
        </p:grpSpPr>
        <p:sp>
          <p:nvSpPr>
            <p:cNvPr id="140" name="Rectangle"/>
            <p:cNvSpPr/>
            <p:nvPr/>
          </p:nvSpPr>
          <p:spPr>
            <a:xfrm>
              <a:off x="0" y="0"/>
              <a:ext cx="22459454" cy="1524001"/>
            </a:xfrm>
            <a:prstGeom prst="rect">
              <a:avLst/>
            </a:prstGeom>
            <a:noFill/>
            <a:ln w="63500" cap="flat">
              <a:solidFill>
                <a:srgbClr val="8C1818"/>
              </a:solidFill>
              <a:prstDash val="solid"/>
              <a:miter lim="400000"/>
            </a:ln>
            <a:effectLst/>
          </p:spPr>
          <p:txBody>
            <a:bodyPr wrap="square" lIns="25400" tIns="25400" rIns="25400" bIns="25400" numCol="1" anchor="ctr">
              <a:noAutofit/>
            </a:bodyPr>
            <a:lstStyle/>
            <a:p>
              <a:pPr defTabSz="412750">
                <a:lnSpc>
                  <a:spcPct val="80000"/>
                </a:lnSpc>
                <a:defRPr sz="4000" b="1" cap="all">
                  <a:solidFill>
                    <a:srgbClr val="FFFFFF"/>
                  </a:solidFill>
                  <a:latin typeface="Avenir Next Regular"/>
                  <a:ea typeface="Avenir Next Regular"/>
                  <a:cs typeface="Avenir Next Regular"/>
                  <a:sym typeface="Avenir Next Regular"/>
                </a:defRPr>
              </a:pPr>
              <a:endParaRPr sz="2000" dirty="0">
                <a:latin typeface="Helvetica" panose="020B0604020202020204" pitchFamily="34" charset="0"/>
                <a:cs typeface="Helvetica" panose="020B0604020202020204" pitchFamily="34" charset="0"/>
              </a:endParaRPr>
            </a:p>
          </p:txBody>
        </p:sp>
        <p:sp>
          <p:nvSpPr>
            <p:cNvPr id="139" name="This is an attack"/>
            <p:cNvSpPr txBox="1"/>
            <p:nvPr/>
          </p:nvSpPr>
          <p:spPr>
            <a:xfrm>
              <a:off x="18043608" y="970304"/>
              <a:ext cx="5101412" cy="213391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grpSp>
    </p:spTree>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advAuto="0"/>
      <p:bldP spid="141"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87481-3B23-3A8F-3346-CBCC467E4B1B}"/>
              </a:ext>
            </a:extLst>
          </p:cNvPr>
          <p:cNvSpPr>
            <a:spLocks noGrp="1"/>
          </p:cNvSpPr>
          <p:nvPr>
            <p:ph type="title"/>
          </p:nvPr>
        </p:nvSpPr>
        <p:spPr/>
        <p:txBody>
          <a:bodyPr/>
          <a:lstStyle/>
          <a:p>
            <a:r>
              <a:rPr lang="en-US" dirty="0"/>
              <a:t>Bypassing airport security via SQL injection (2024!)</a:t>
            </a:r>
          </a:p>
        </p:txBody>
      </p:sp>
      <p:sp>
        <p:nvSpPr>
          <p:cNvPr id="6" name="Content Placeholder 5">
            <a:extLst>
              <a:ext uri="{FF2B5EF4-FFF2-40B4-BE49-F238E27FC236}">
                <a16:creationId xmlns:a16="http://schemas.microsoft.com/office/drawing/2014/main" id="{DC060260-B5F0-94BA-83F0-139B42495D4D}"/>
              </a:ext>
            </a:extLst>
          </p:cNvPr>
          <p:cNvSpPr>
            <a:spLocks noGrp="1"/>
          </p:cNvSpPr>
          <p:nvPr>
            <p:ph idx="1"/>
          </p:nvPr>
        </p:nvSpPr>
        <p:spPr>
          <a:xfrm>
            <a:off x="838200" y="1500160"/>
            <a:ext cx="5514474" cy="4351338"/>
          </a:xfrm>
        </p:spPr>
        <p:txBody>
          <a:bodyPr>
            <a:normAutofit fontScale="92500" lnSpcReduction="10000"/>
          </a:bodyPr>
          <a:lstStyle/>
          <a:p>
            <a:r>
              <a:rPr lang="en-US" dirty="0"/>
              <a:t>"Known Crewmembers" can get to the cockpit without inspection.</a:t>
            </a:r>
          </a:p>
          <a:p>
            <a:r>
              <a:rPr lang="en-US" dirty="0"/>
              <a:t>Large airlines: Each airline runs its own authorization system, but small airlines rely on a vendor</a:t>
            </a:r>
          </a:p>
          <a:p>
            <a:r>
              <a:rPr lang="en-US" dirty="0"/>
              <a:t>The authors found one such vendor that had an SQL injection error </a:t>
            </a:r>
          </a:p>
          <a:p>
            <a:r>
              <a:rPr lang="en-US" dirty="0"/>
              <a:t>Using the username of </a:t>
            </a:r>
            <a:r>
              <a:rPr lang="en-US" dirty="0">
                <a:highlight>
                  <a:srgbClr val="FFFF00"/>
                </a:highlight>
              </a:rPr>
              <a:t>' or '1'='1</a:t>
            </a:r>
            <a:r>
              <a:rPr lang="en-US" dirty="0"/>
              <a:t> and password of ') </a:t>
            </a:r>
            <a:r>
              <a:rPr lang="en-US" dirty="0">
                <a:highlight>
                  <a:srgbClr val="FFFF00"/>
                </a:highlight>
              </a:rPr>
              <a:t>OR MD5('1')=MD5('1</a:t>
            </a:r>
            <a:r>
              <a:rPr lang="en-US" dirty="0"/>
              <a:t>, we were able to login to </a:t>
            </a:r>
            <a:r>
              <a:rPr lang="en-US" dirty="0" err="1"/>
              <a:t>FlyCASS</a:t>
            </a:r>
            <a:r>
              <a:rPr lang="en-US" dirty="0"/>
              <a:t> as an administrator of Air Transport International!</a:t>
            </a:r>
          </a:p>
          <a:p>
            <a:endParaRPr lang="en-US" dirty="0"/>
          </a:p>
          <a:p>
            <a:endParaRPr lang="en-US" dirty="0"/>
          </a:p>
        </p:txBody>
      </p:sp>
      <p:sp>
        <p:nvSpPr>
          <p:cNvPr id="3" name="Slide Number Placeholder 2">
            <a:extLst>
              <a:ext uri="{FF2B5EF4-FFF2-40B4-BE49-F238E27FC236}">
                <a16:creationId xmlns:a16="http://schemas.microsoft.com/office/drawing/2014/main" id="{62C9ABA1-B52F-6B1B-24D5-70C67F5CD5BD}"/>
              </a:ext>
            </a:extLst>
          </p:cNvPr>
          <p:cNvSpPr>
            <a:spLocks noGrp="1"/>
          </p:cNvSpPr>
          <p:nvPr>
            <p:ph type="sldNum" sz="quarter" idx="12"/>
          </p:nvPr>
        </p:nvSpPr>
        <p:spPr/>
        <p:txBody>
          <a:bodyPr/>
          <a:lstStyle/>
          <a:p>
            <a:fld id="{20F37917-FD3A-4669-9018-DA04BCDD3D75}" type="slidenum">
              <a:rPr lang="en-US" smtClean="0"/>
              <a:t>19</a:t>
            </a:fld>
            <a:endParaRPr lang="en-US"/>
          </a:p>
        </p:txBody>
      </p:sp>
      <p:pic>
        <p:nvPicPr>
          <p:cNvPr id="16" name="Picture 15">
            <a:extLst>
              <a:ext uri="{FF2B5EF4-FFF2-40B4-BE49-F238E27FC236}">
                <a16:creationId xmlns:a16="http://schemas.microsoft.com/office/drawing/2014/main" id="{EEEBA1C6-5F24-4E10-4017-13DFD896C704}"/>
              </a:ext>
            </a:extLst>
          </p:cNvPr>
          <p:cNvPicPr>
            <a:picLocks noChangeAspect="1"/>
          </p:cNvPicPr>
          <p:nvPr/>
        </p:nvPicPr>
        <p:blipFill>
          <a:blip r:embed="rId3"/>
          <a:stretch>
            <a:fillRect/>
          </a:stretch>
        </p:blipFill>
        <p:spPr>
          <a:xfrm>
            <a:off x="6845968" y="1857643"/>
            <a:ext cx="4187536" cy="3885550"/>
          </a:xfrm>
          <a:prstGeom prst="rect">
            <a:avLst/>
          </a:prstGeom>
        </p:spPr>
      </p:pic>
      <p:sp>
        <p:nvSpPr>
          <p:cNvPr id="17" name="This is an attack">
            <a:extLst>
              <a:ext uri="{FF2B5EF4-FFF2-40B4-BE49-F238E27FC236}">
                <a16:creationId xmlns:a16="http://schemas.microsoft.com/office/drawing/2014/main" id="{3FC768A9-BAAC-0F97-AF82-89D2AD35F66C}"/>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
        <p:nvSpPr>
          <p:cNvPr id="20" name="TextBox 19">
            <a:extLst>
              <a:ext uri="{FF2B5EF4-FFF2-40B4-BE49-F238E27FC236}">
                <a16:creationId xmlns:a16="http://schemas.microsoft.com/office/drawing/2014/main" id="{3FDF1518-31EE-7CDC-460B-1DBAA87CFD4B}"/>
              </a:ext>
            </a:extLst>
          </p:cNvPr>
          <p:cNvSpPr txBox="1"/>
          <p:nvPr/>
        </p:nvSpPr>
        <p:spPr>
          <a:xfrm>
            <a:off x="8289758" y="5900290"/>
            <a:ext cx="2907632" cy="597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accent1"/>
                </a:solidFill>
                <a:hlinkClick r:id="rId4"/>
              </a:rPr>
              <a:t>https://ian.sh/tsa</a:t>
            </a:r>
            <a:endParaRPr lang="en-US" dirty="0">
              <a:solidFill>
                <a:schemeClr val="accent1"/>
              </a:solidFill>
            </a:endParaRPr>
          </a:p>
        </p:txBody>
      </p:sp>
    </p:spTree>
    <p:extLst>
      <p:ext uri="{BB962C8B-B14F-4D97-AF65-F5344CB8AC3E}">
        <p14:creationId xmlns:p14="http://schemas.microsoft.com/office/powerpoint/2010/main" val="277216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By the end of this module, you should be able to:</a:t>
            </a:r>
          </a:p>
          <a:p>
            <a:pPr marL="806450" lvl="1" indent="-349250">
              <a:buSzPct val="123000"/>
            </a:pPr>
            <a:r>
              <a:rPr lang="en-US" dirty="0"/>
              <a:t>Define key terms relating to software/system security</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p>
          <a:p>
            <a:pPr marL="806450" lvl="1" indent="-349250">
              <a:buSzPct val="123000"/>
            </a:pPr>
            <a:r>
              <a:rPr lang="en-US" dirty="0"/>
              <a:t>Explain at least one way in which security can be incorporated into an agile development process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A code injection attack (in Apache struts) cost Equifax $1.4 Billion</a:t>
            </a:r>
            <a:endParaRPr sz="3600" dirty="0"/>
          </a:p>
        </p:txBody>
      </p:sp>
      <p:pic>
        <p:nvPicPr>
          <p:cNvPr id="200" name="Image" descr="Image"/>
          <p:cNvPicPr>
            <a:picLocks noChangeAspect="1"/>
          </p:cNvPicPr>
          <p:nvPr/>
        </p:nvPicPr>
        <p:blipFill>
          <a:blip r:embed="rId3"/>
          <a:stretch>
            <a:fillRect/>
          </a:stretch>
        </p:blipFill>
        <p:spPr>
          <a:xfrm>
            <a:off x="1025525" y="2029826"/>
            <a:ext cx="10140950" cy="2908301"/>
          </a:xfrm>
          <a:prstGeom prst="rect">
            <a:avLst/>
          </a:prstGeom>
          <a:ln w="12700">
            <a:miter lim="400000"/>
          </a:ln>
        </p:spPr>
      </p:pic>
      <p:pic>
        <p:nvPicPr>
          <p:cNvPr id="201" name="Image" descr="Image"/>
          <p:cNvPicPr>
            <a:picLocks noChangeAspect="1"/>
          </p:cNvPicPr>
          <p:nvPr/>
        </p:nvPicPr>
        <p:blipFill>
          <a:blip r:embed="rId4"/>
          <a:stretch>
            <a:fillRect/>
          </a:stretch>
        </p:blipFill>
        <p:spPr>
          <a:xfrm>
            <a:off x="7145139" y="3639542"/>
            <a:ext cx="4692651" cy="1193801"/>
          </a:xfrm>
          <a:prstGeom prst="rect">
            <a:avLst/>
          </a:prstGeom>
          <a:ln w="12700">
            <a:solidFill>
              <a:schemeClr val="tx1"/>
            </a:solidFill>
            <a:miter lim="400000"/>
          </a:ln>
        </p:spPr>
      </p:pic>
      <p:sp>
        <p:nvSpPr>
          <p:cNvPr id="202" name="CVE-2017-5638 Detail…"/>
          <p:cNvSpPr txBox="1"/>
          <p:nvPr/>
        </p:nvSpPr>
        <p:spPr>
          <a:xfrm>
            <a:off x="1701667" y="4719497"/>
            <a:ext cx="8788666" cy="1580241"/>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sz="2300" dirty="0">
                <a:latin typeface="Helvetica" panose="020B0604020202020204" pitchFamily="34" charset="0"/>
                <a:cs typeface="Helvetica" panose="020B0604020202020204" pitchFamily="34" charset="0"/>
              </a:rPr>
              <a:t>CVE-2017-5638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sz="1100" dirty="0">
                <a:latin typeface="Helvetica" panose="020B0604020202020204" pitchFamily="34" charset="0"/>
                <a:cs typeface="Helvetica" panose="020B0604020202020204" pitchFamily="34" charset="0"/>
              </a:rPr>
              <a:t>The Jakarta Multipart parser in Apache Struts 2 2.3.x before 2.3.32 and 2.5.x before 2.5.10.1 has incorrect exception handling and error-message generation during file-upload attempts, which allows remote attackers to </a:t>
            </a:r>
            <a:r>
              <a:rPr sz="1600" dirty="0">
                <a:latin typeface="Helvetica" panose="020B0604020202020204" pitchFamily="34" charset="0"/>
                <a:cs typeface="Helvetica" panose="020B0604020202020204" pitchFamily="34" charset="0"/>
              </a:rPr>
              <a:t>execute arbitrary commands via a crafted Content-Type, Content-Disposition, or Content-Length HTTP header</a:t>
            </a:r>
            <a:r>
              <a:rPr sz="1100" dirty="0">
                <a:latin typeface="Helvetica" panose="020B0604020202020204" pitchFamily="34" charset="0"/>
                <a:cs typeface="Helvetica" panose="020B0604020202020204" pitchFamily="34" charset="0"/>
              </a:rPr>
              <a:t>, as exploited in the wild in March 2017 with a Content-Type header containing a #cmd= string.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 name="Code Injection Example"/>
          <p:cNvSpPr txBox="1">
            <a:spLocks noGrp="1"/>
          </p:cNvSpPr>
          <p:nvPr>
            <p:ph type="title"/>
          </p:nvPr>
        </p:nvSpPr>
        <p:spPr>
          <a:prstGeom prst="rect">
            <a:avLst/>
          </a:prstGeom>
        </p:spPr>
        <p:txBody>
          <a:bodyPr>
            <a:normAutofit/>
          </a:bodyPr>
          <a:lstStyle/>
          <a:p>
            <a:r>
              <a:rPr lang="en-US" sz="3600" dirty="0"/>
              <a:t>The Log4J code injection vulnerability compromised many networks in 2021</a:t>
            </a:r>
            <a:endParaRPr sz="3600" dirty="0"/>
          </a:p>
        </p:txBody>
      </p:sp>
      <p:pic>
        <p:nvPicPr>
          <p:cNvPr id="2" name="Picture 1">
            <a:extLst>
              <a:ext uri="{FF2B5EF4-FFF2-40B4-BE49-F238E27FC236}">
                <a16:creationId xmlns:a16="http://schemas.microsoft.com/office/drawing/2014/main" id="{4A86CB89-8CE5-BA4E-AF5B-D40B23B90E93}"/>
              </a:ext>
            </a:extLst>
          </p:cNvPr>
          <p:cNvPicPr>
            <a:picLocks noChangeAspect="1"/>
          </p:cNvPicPr>
          <p:nvPr/>
        </p:nvPicPr>
        <p:blipFill>
          <a:blip r:embed="rId3"/>
          <a:stretch>
            <a:fillRect/>
          </a:stretch>
        </p:blipFill>
        <p:spPr>
          <a:xfrm>
            <a:off x="6188075" y="1853203"/>
            <a:ext cx="5810250" cy="5111750"/>
          </a:xfrm>
          <a:prstGeom prst="rect">
            <a:avLst/>
          </a:prstGeom>
        </p:spPr>
      </p:pic>
      <p:sp>
        <p:nvSpPr>
          <p:cNvPr id="10" name="TextBox 9">
            <a:extLst>
              <a:ext uri="{FF2B5EF4-FFF2-40B4-BE49-F238E27FC236}">
                <a16:creationId xmlns:a16="http://schemas.microsoft.com/office/drawing/2014/main" id="{BA32CE30-9FD5-9D4C-A7C5-DA000D39E65A}"/>
              </a:ext>
            </a:extLst>
          </p:cNvPr>
          <p:cNvSpPr txBox="1"/>
          <p:nvPr/>
        </p:nvSpPr>
        <p:spPr>
          <a:xfrm>
            <a:off x="6096000" y="6627168"/>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4"/>
              </a:rPr>
              <a:t>https://duo.com/decipher/apt41-compromised-six-state-government-networks</a:t>
            </a:r>
            <a:endParaRPr lang="en-US" sz="900" dirty="0"/>
          </a:p>
        </p:txBody>
      </p:sp>
      <p:pic>
        <p:nvPicPr>
          <p:cNvPr id="4" name="Picture 3">
            <a:extLst>
              <a:ext uri="{FF2B5EF4-FFF2-40B4-BE49-F238E27FC236}">
                <a16:creationId xmlns:a16="http://schemas.microsoft.com/office/drawing/2014/main" id="{C43D54C7-3241-EA47-B712-3C593E89A942}"/>
              </a:ext>
            </a:extLst>
          </p:cNvPr>
          <p:cNvPicPr>
            <a:picLocks noChangeAspect="1"/>
          </p:cNvPicPr>
          <p:nvPr/>
        </p:nvPicPr>
        <p:blipFill>
          <a:blip r:embed="rId5"/>
          <a:stretch>
            <a:fillRect/>
          </a:stretch>
        </p:blipFill>
        <p:spPr>
          <a:xfrm>
            <a:off x="482600" y="2127250"/>
            <a:ext cx="3454400" cy="3975100"/>
          </a:xfrm>
          <a:prstGeom prst="rect">
            <a:avLst/>
          </a:prstGeom>
        </p:spPr>
      </p:pic>
      <p:sp>
        <p:nvSpPr>
          <p:cNvPr id="13" name="TextBox 12">
            <a:extLst>
              <a:ext uri="{FF2B5EF4-FFF2-40B4-BE49-F238E27FC236}">
                <a16:creationId xmlns:a16="http://schemas.microsoft.com/office/drawing/2014/main" id="{59535764-0A7C-E44C-B2CF-CCBF3BFFAFF5}"/>
              </a:ext>
            </a:extLst>
          </p:cNvPr>
          <p:cNvSpPr txBox="1"/>
          <p:nvPr/>
        </p:nvSpPr>
        <p:spPr>
          <a:xfrm>
            <a:off x="0" y="6501284"/>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hlinkClick r:id="rId6"/>
              </a:rPr>
              <a:t>https://thehackernews.com/2021/12/extremely-critical-log4j-vulnerability.html</a:t>
            </a:r>
            <a:endParaRPr lang="en-US" sz="900" dirty="0"/>
          </a:p>
        </p:txBody>
      </p:sp>
      <p:sp>
        <p:nvSpPr>
          <p:cNvPr id="202" name="CVE-2017-5638 Detail…"/>
          <p:cNvSpPr txBox="1"/>
          <p:nvPr/>
        </p:nvSpPr>
        <p:spPr>
          <a:xfrm>
            <a:off x="1714367" y="3677810"/>
            <a:ext cx="8788666" cy="2165016"/>
          </a:xfrm>
          <a:prstGeom prst="rect">
            <a:avLst/>
          </a:prstGeom>
          <a:solidFill>
            <a:srgbClr val="FFFFFF"/>
          </a:solidFill>
          <a:ln w="12700">
            <a:solidFill>
              <a:schemeClr val="tx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spAutoFit/>
          </a:bodyPr>
          <a:lstStyle/>
          <a:p>
            <a:pPr defTabSz="321469">
              <a:defRPr sz="4600" b="1">
                <a:solidFill>
                  <a:srgbClr val="333333"/>
                </a:solidFill>
                <a:latin typeface="Avenir Next Regular"/>
                <a:ea typeface="Avenir Next Regular"/>
                <a:cs typeface="Avenir Next Regular"/>
                <a:sym typeface="Avenir Next Regular"/>
              </a:defRPr>
            </a:pPr>
            <a:r>
              <a:rPr lang="en-US" sz="2300" dirty="0">
                <a:latin typeface="Helvetica" panose="020B0604020202020204" pitchFamily="34" charset="0"/>
                <a:cs typeface="Helvetica" panose="020B0604020202020204" pitchFamily="34" charset="0"/>
              </a:rPr>
              <a:t>CVE-2021-44228 Detail</a:t>
            </a:r>
          </a:p>
          <a:p>
            <a:pPr defTabSz="321469">
              <a:defRPr sz="4200" b="1">
                <a:solidFill>
                  <a:srgbClr val="333333"/>
                </a:solidFill>
                <a:latin typeface="Avenir Next Regular"/>
                <a:ea typeface="Avenir Next Regular"/>
                <a:cs typeface="Avenir Next Regular"/>
                <a:sym typeface="Avenir Next Regular"/>
              </a:defRPr>
            </a:pPr>
            <a:r>
              <a:rPr sz="2100" dirty="0">
                <a:latin typeface="Helvetica" panose="020B0604020202020204" pitchFamily="34" charset="0"/>
                <a:cs typeface="Helvetica" panose="020B0604020202020204" pitchFamily="34" charset="0"/>
              </a:rPr>
              <a:t>Current Description</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sym typeface="Avenir Next Regular"/>
              </a:rPr>
              <a:t>Apache Log4j2 2.0-beta9 through 2.15.0 (excluding security releases 2.12.2, 2.12.3, and 2.3.1) JNDI features used in configuration, log messages, and parameters do not protect against attacker controlled LDAP and other JNDI related </a:t>
            </a:r>
            <a:r>
              <a:rPr lang="en-US" sz="1600" dirty="0">
                <a:latin typeface="Helvetica" panose="020B0604020202020204" pitchFamily="34" charset="0"/>
                <a:cs typeface="Helvetica" panose="020B0604020202020204" pitchFamily="34" charset="0"/>
                <a:sym typeface="Avenir Next Regular"/>
              </a:rPr>
              <a:t>endpoints. An attacker who can control log messages or log message parameters can execute arbitrary code loaded from LDAP servers when message lookup substitution is enabled</a:t>
            </a:r>
            <a:r>
              <a:rPr lang="en-US" sz="1100" dirty="0">
                <a:latin typeface="Helvetica" panose="020B0604020202020204" pitchFamily="34" charset="0"/>
                <a:cs typeface="Helvetica" panose="020B0604020202020204" pitchFamily="34" charset="0"/>
                <a:sym typeface="Avenir Next Regular"/>
              </a:rPr>
              <a:t>. From log4j 2.15.0, this behavior has been disabled by default. From version 2.16.0 (along with 2.12.2, 2.12.3, and 2.3.1), this functionality has been completely removed. Note that this vulnerability is specific to log4j-core and does not affect log4net, log4cxx, or other Apache Logging Services projects.</a:t>
            </a:r>
          </a:p>
          <a:p>
            <a:pPr defTabSz="321469">
              <a:defRPr sz="2200">
                <a:solidFill>
                  <a:srgbClr val="333333"/>
                </a:solidFill>
                <a:latin typeface="Avenir Next Regular"/>
                <a:ea typeface="Avenir Next Regular"/>
                <a:cs typeface="Avenir Next Regular"/>
                <a:sym typeface="Avenir Next Regular"/>
              </a:defRPr>
            </a:pPr>
            <a:r>
              <a:rPr lang="en-US" sz="1100" dirty="0">
                <a:latin typeface="Helvetica" panose="020B0604020202020204" pitchFamily="34" charset="0"/>
                <a:cs typeface="Helvetica" panose="020B0604020202020204" pitchFamily="34" charset="0"/>
                <a:hlinkClick r:id="rId7"/>
              </a:rPr>
              <a:t>https://nvd.nist.gov/vuln/detail/CVE-2021-44228</a:t>
            </a:r>
            <a:r>
              <a:rPr lang="en-US" sz="1100" dirty="0">
                <a:latin typeface="Helvetica" panose="020B0604020202020204" pitchFamily="34" charset="0"/>
                <a:cs typeface="Helvetica" panose="020B0604020202020204" pitchFamily="34" charset="0"/>
              </a:rPr>
              <a:t> </a:t>
            </a:r>
            <a:endParaRPr sz="11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6136539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SE-level mitigations for code injection attacks</a:t>
            </a:r>
          </a:p>
        </p:txBody>
      </p:sp>
      <p:sp>
        <p:nvSpPr>
          <p:cNvPr id="4" name="Text Placeholder 3">
            <a:extLst>
              <a:ext uri="{FF2B5EF4-FFF2-40B4-BE49-F238E27FC236}">
                <a16:creationId xmlns:a16="http://schemas.microsoft.com/office/drawing/2014/main" id="{DFB0884D-C5F8-7A45-A1EE-D0FC67BD9897}"/>
              </a:ext>
            </a:extLst>
          </p:cNvPr>
          <p:cNvSpPr>
            <a:spLocks noGrp="1"/>
          </p:cNvSpPr>
          <p:nvPr>
            <p:ph idx="1"/>
          </p:nvPr>
        </p:nvSpPr>
        <p:spPr/>
        <p:txBody>
          <a:bodyPr>
            <a:normAutofit fontScale="92500" lnSpcReduction="10000"/>
          </a:bodyPr>
          <a:lstStyle/>
          <a:p>
            <a:r>
              <a:rPr lang="en-US" dirty="0"/>
              <a:t>Use packages like Zod to sanitize inputs</a:t>
            </a:r>
          </a:p>
          <a:p>
            <a:pPr lvl="1"/>
            <a:r>
              <a:rPr lang="en-US" dirty="0"/>
              <a:t>don't do this yourself!</a:t>
            </a:r>
          </a:p>
          <a:p>
            <a:r>
              <a:rPr lang="en-US" dirty="0"/>
              <a:t>Use </a:t>
            </a:r>
            <a:r>
              <a:rPr lang="en-US" dirty="0" err="1"/>
              <a:t>eslint</a:t>
            </a:r>
            <a:r>
              <a:rPr lang="en-US" dirty="0"/>
              <a:t> rules to check that Zod is used on every input flow</a:t>
            </a:r>
          </a:p>
          <a:p>
            <a:r>
              <a:rPr lang="en-US" dirty="0"/>
              <a:t>Avoid unsafe query languages (e.g. SQL, LDAP, language-specific languages like OGNL in java).  Use “safe” subsets instead. </a:t>
            </a:r>
          </a:p>
          <a:p>
            <a:r>
              <a:rPr lang="en-US" dirty="0"/>
              <a:t>Avoid use of languages (like C or C++) that allow code to construct arbitrary pointers or write beyond a valid array index</a:t>
            </a:r>
          </a:p>
          <a:p>
            <a:r>
              <a:rPr lang="en-US" dirty="0"/>
              <a:t>Never use eval() in JS – executes a string as JS code</a:t>
            </a:r>
          </a:p>
          <a:p>
            <a:pPr lvl="1"/>
            <a:endParaRPr lang="en-US" dirty="0"/>
          </a:p>
          <a:p>
            <a:pPr lvl="1"/>
            <a:endParaRPr lang="en-US" dirty="0"/>
          </a:p>
        </p:txBody>
      </p:sp>
    </p:spTree>
    <p:extLst>
      <p:ext uri="{BB962C8B-B14F-4D97-AF65-F5344CB8AC3E}">
        <p14:creationId xmlns:p14="http://schemas.microsoft.com/office/powerpoint/2010/main" val="2971772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20EAC-9F80-D299-0D73-80B52D781EA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1A88AD4-8F43-883B-EBAD-E5D43BA25E05}"/>
              </a:ext>
            </a:extLst>
          </p:cNvPr>
          <p:cNvSpPr>
            <a:spLocks noGrp="1"/>
          </p:cNvSpPr>
          <p:nvPr>
            <p:ph type="title"/>
          </p:nvPr>
        </p:nvSpPr>
        <p:spPr/>
        <p:txBody>
          <a:bodyPr/>
          <a:lstStyle/>
          <a:p>
            <a:r>
              <a:rPr lang="en-US" dirty="0"/>
              <a:t>Vulnerability 3: Bad Authentication </a:t>
            </a:r>
          </a:p>
        </p:txBody>
      </p:sp>
      <p:sp>
        <p:nvSpPr>
          <p:cNvPr id="7" name="Content Placeholder 6">
            <a:extLst>
              <a:ext uri="{FF2B5EF4-FFF2-40B4-BE49-F238E27FC236}">
                <a16:creationId xmlns:a16="http://schemas.microsoft.com/office/drawing/2014/main" id="{42E244A5-CAD1-883D-3770-560681AE5514}"/>
              </a:ext>
            </a:extLst>
          </p:cNvPr>
          <p:cNvSpPr>
            <a:spLocks noGrp="1"/>
          </p:cNvSpPr>
          <p:nvPr>
            <p:ph idx="1"/>
          </p:nvPr>
        </p:nvSpPr>
        <p:spPr/>
        <p:txBody>
          <a:bodyPr/>
          <a:lstStyle/>
          <a:p>
            <a:r>
              <a:rPr lang="en-US" dirty="0"/>
              <a:t>This is mostly about password management</a:t>
            </a:r>
          </a:p>
          <a:p>
            <a:r>
              <a:rPr lang="en-US" dirty="0"/>
              <a:t>Attack surface: </a:t>
            </a:r>
          </a:p>
          <a:p>
            <a:pPr lvl="1"/>
            <a:r>
              <a:rPr lang="en-US" dirty="0"/>
              <a:t>your password system</a:t>
            </a:r>
          </a:p>
          <a:p>
            <a:pPr lvl="1"/>
            <a:r>
              <a:rPr lang="en-US" dirty="0"/>
              <a:t>the attacker may use lists of passwords stolen from other sites</a:t>
            </a:r>
          </a:p>
          <a:p>
            <a:endParaRPr lang="en-US" dirty="0"/>
          </a:p>
        </p:txBody>
      </p:sp>
    </p:spTree>
    <p:extLst>
      <p:ext uri="{BB962C8B-B14F-4D97-AF65-F5344CB8AC3E}">
        <p14:creationId xmlns:p14="http://schemas.microsoft.com/office/powerpoint/2010/main" val="4022261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E235E-736D-386C-6EC7-A4C81AE94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29129-ED1D-923E-1CC6-09FE8634EC7A}"/>
              </a:ext>
            </a:extLst>
          </p:cNvPr>
          <p:cNvSpPr>
            <a:spLocks noGrp="1"/>
          </p:cNvSpPr>
          <p:nvPr>
            <p:ph type="title"/>
          </p:nvPr>
        </p:nvSpPr>
        <p:spPr>
          <a:xfrm>
            <a:off x="838200" y="18255"/>
            <a:ext cx="10515600" cy="1325563"/>
          </a:xfrm>
        </p:spPr>
        <p:txBody>
          <a:bodyPr/>
          <a:lstStyle/>
          <a:p>
            <a:r>
              <a:rPr lang="en-US" dirty="0"/>
              <a:t>(Inadequate) Mitigation: Don't keep passwords; keep their hashes instead</a:t>
            </a:r>
          </a:p>
        </p:txBody>
      </p:sp>
      <p:sp>
        <p:nvSpPr>
          <p:cNvPr id="3" name="Content Placeholder 2">
            <a:extLst>
              <a:ext uri="{FF2B5EF4-FFF2-40B4-BE49-F238E27FC236}">
                <a16:creationId xmlns:a16="http://schemas.microsoft.com/office/drawing/2014/main" id="{833EF6A1-EA90-8F73-24A8-8CD13F0A9EE1}"/>
              </a:ext>
            </a:extLst>
          </p:cNvPr>
          <p:cNvSpPr>
            <a:spLocks noGrp="1"/>
          </p:cNvSpPr>
          <p:nvPr>
            <p:ph idx="1"/>
          </p:nvPr>
        </p:nvSpPr>
        <p:spPr>
          <a:xfrm>
            <a:off x="838200" y="1500160"/>
            <a:ext cx="7887346" cy="4351338"/>
          </a:xfrm>
        </p:spPr>
        <p:txBody>
          <a:bodyPr>
            <a:normAutofit fontScale="92500" lnSpcReduction="10000"/>
          </a:bodyPr>
          <a:lstStyle/>
          <a:p>
            <a:r>
              <a:rPr lang="en-US" dirty="0"/>
              <a:t>Cryptographic hash:</a:t>
            </a:r>
          </a:p>
          <a:p>
            <a:pPr lvl="1"/>
            <a:r>
              <a:rPr lang="en-US" dirty="0"/>
              <a:t>Space of hash values is very large (NOT what you'd use for a hash table)</a:t>
            </a:r>
          </a:p>
          <a:p>
            <a:pPr lvl="1"/>
            <a:r>
              <a:rPr lang="en-US" dirty="0"/>
              <a:t>hash collisions should be so rare as to be negligible</a:t>
            </a:r>
          </a:p>
          <a:p>
            <a:pPr lvl="1"/>
            <a:r>
              <a:rPr lang="en-US" dirty="0"/>
              <a:t>can't go from hash code to original</a:t>
            </a:r>
          </a:p>
          <a:p>
            <a:r>
              <a:rPr lang="en-US" dirty="0"/>
              <a:t>Your table consists of (username, </a:t>
            </a:r>
            <a:r>
              <a:rPr lang="en-US" dirty="0" err="1"/>
              <a:t>savedHash</a:t>
            </a:r>
            <a:r>
              <a:rPr lang="en-US" dirty="0"/>
              <a:t>) where </a:t>
            </a:r>
            <a:r>
              <a:rPr lang="en-US" dirty="0" err="1"/>
              <a:t>savedHash</a:t>
            </a:r>
            <a:r>
              <a:rPr lang="en-US" dirty="0"/>
              <a:t> is the hash of the password they created when they signed up for the site.</a:t>
            </a:r>
          </a:p>
          <a:p>
            <a:r>
              <a:rPr lang="en-US" dirty="0"/>
              <a:t>Afterwards, the user logs in with (username, </a:t>
            </a:r>
            <a:r>
              <a:rPr lang="en-US" dirty="0" err="1"/>
              <a:t>maybePassword</a:t>
            </a:r>
            <a:r>
              <a:rPr lang="en-US" dirty="0"/>
              <a:t>).</a:t>
            </a:r>
          </a:p>
          <a:p>
            <a:r>
              <a:rPr lang="en-US" dirty="0"/>
              <a:t>You compare hash(</a:t>
            </a:r>
            <a:r>
              <a:rPr lang="en-US" dirty="0" err="1"/>
              <a:t>maybePassword</a:t>
            </a:r>
            <a:r>
              <a:rPr lang="en-US" dirty="0"/>
              <a:t>) vs </a:t>
            </a:r>
            <a:r>
              <a:rPr lang="en-US" dirty="0" err="1"/>
              <a:t>savedHash</a:t>
            </a:r>
            <a:r>
              <a:rPr lang="en-US" dirty="0"/>
              <a:t>.</a:t>
            </a:r>
          </a:p>
        </p:txBody>
      </p:sp>
      <p:sp>
        <p:nvSpPr>
          <p:cNvPr id="4" name="Slide Number Placeholder 3">
            <a:extLst>
              <a:ext uri="{FF2B5EF4-FFF2-40B4-BE49-F238E27FC236}">
                <a16:creationId xmlns:a16="http://schemas.microsoft.com/office/drawing/2014/main" id="{05C5BE6C-3E1D-0D4C-8298-2CACBA08A0E9}"/>
              </a:ext>
            </a:extLst>
          </p:cNvPr>
          <p:cNvSpPr>
            <a:spLocks noGrp="1"/>
          </p:cNvSpPr>
          <p:nvPr>
            <p:ph type="sldNum" sz="quarter" idx="12"/>
          </p:nvPr>
        </p:nvSpPr>
        <p:spPr>
          <a:xfrm>
            <a:off x="8610600" y="6356350"/>
            <a:ext cx="2743200" cy="365125"/>
          </a:xfrm>
        </p:spPr>
        <p:txBody>
          <a:bodyPr/>
          <a:lstStyle/>
          <a:p>
            <a:pPr lvl="0"/>
            <a:fld id="{20F37917-FD3A-4669-9018-DA04BCDD3D75}" type="slidenum">
              <a:rPr lang="en-US" noProof="0" smtClean="0"/>
              <a:pPr lvl="0"/>
              <a:t>24</a:t>
            </a:fld>
            <a:endParaRPr lang="en-US" noProof="0"/>
          </a:p>
        </p:txBody>
      </p:sp>
    </p:spTree>
    <p:extLst>
      <p:ext uri="{BB962C8B-B14F-4D97-AF65-F5344CB8AC3E}">
        <p14:creationId xmlns:p14="http://schemas.microsoft.com/office/powerpoint/2010/main" val="1900732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E7C9D-F383-7048-0184-FD4B6CA511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EBEFF0-D648-D28E-3641-01386C072A59}"/>
              </a:ext>
            </a:extLst>
          </p:cNvPr>
          <p:cNvSpPr>
            <a:spLocks noGrp="1"/>
          </p:cNvSpPr>
          <p:nvPr>
            <p:ph type="title"/>
          </p:nvPr>
        </p:nvSpPr>
        <p:spPr/>
        <p:txBody>
          <a:bodyPr/>
          <a:lstStyle/>
          <a:p>
            <a:r>
              <a:rPr lang="en-US" dirty="0"/>
              <a:t>Is this good enough?</a:t>
            </a:r>
          </a:p>
        </p:txBody>
      </p:sp>
      <p:sp>
        <p:nvSpPr>
          <p:cNvPr id="2" name="Content Placeholder 1">
            <a:extLst>
              <a:ext uri="{FF2B5EF4-FFF2-40B4-BE49-F238E27FC236}">
                <a16:creationId xmlns:a16="http://schemas.microsoft.com/office/drawing/2014/main" id="{A806A152-E8E7-7C3B-6CC5-5FB017D34DB1}"/>
              </a:ext>
            </a:extLst>
          </p:cNvPr>
          <p:cNvSpPr>
            <a:spLocks noGrp="1"/>
          </p:cNvSpPr>
          <p:nvPr>
            <p:ph idx="1"/>
          </p:nvPr>
        </p:nvSpPr>
        <p:spPr>
          <a:xfrm>
            <a:off x="7572374" y="1500160"/>
            <a:ext cx="3781425" cy="4351338"/>
          </a:xfrm>
        </p:spPr>
        <p:txBody>
          <a:bodyPr/>
          <a:lstStyle/>
          <a:p>
            <a:pPr marL="0" indent="0">
              <a:buNone/>
            </a:pPr>
            <a:r>
              <a:rPr lang="en-US" dirty="0"/>
              <a:t>…people reuse passwords all the time.  Could an attacker take advantage of that?</a:t>
            </a:r>
          </a:p>
        </p:txBody>
      </p:sp>
      <p:sp>
        <p:nvSpPr>
          <p:cNvPr id="4" name="Slide Number Placeholder 3">
            <a:extLst>
              <a:ext uri="{FF2B5EF4-FFF2-40B4-BE49-F238E27FC236}">
                <a16:creationId xmlns:a16="http://schemas.microsoft.com/office/drawing/2014/main" id="{100A4AA0-3FCB-0E75-1DF4-372346B099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AE1C4FF-7FED-110B-F128-3AFEBE6E81D2}"/>
              </a:ext>
            </a:extLst>
          </p:cNvPr>
          <p:cNvSpPr txBox="1"/>
          <p:nvPr/>
        </p:nvSpPr>
        <p:spPr>
          <a:xfrm>
            <a:off x="838200" y="638389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xkcd.com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/2176/</a:t>
            </a:r>
          </a:p>
        </p:txBody>
      </p:sp>
      <p:pic>
        <p:nvPicPr>
          <p:cNvPr id="2050" name="Picture 2" descr="How Hacking Works">
            <a:extLst>
              <a:ext uri="{FF2B5EF4-FFF2-40B4-BE49-F238E27FC236}">
                <a16:creationId xmlns:a16="http://schemas.microsoft.com/office/drawing/2014/main" id="{F7516269-46FE-F05A-C49D-974692F3D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92250"/>
            <a:ext cx="6502400" cy="486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5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65CE1-4ED5-4EB9-538E-A90C48632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A9F46-896F-5092-8940-9C4F8DC864C7}"/>
              </a:ext>
            </a:extLst>
          </p:cNvPr>
          <p:cNvSpPr>
            <a:spLocks noGrp="1"/>
          </p:cNvSpPr>
          <p:nvPr>
            <p:ph type="title"/>
          </p:nvPr>
        </p:nvSpPr>
        <p:spPr/>
        <p:txBody>
          <a:bodyPr/>
          <a:lstStyle/>
          <a:p>
            <a:r>
              <a:rPr lang="en-US" dirty="0"/>
              <a:t>Is it safe to store the hashes instead of the passwords themselves?</a:t>
            </a:r>
          </a:p>
        </p:txBody>
      </p:sp>
      <p:sp>
        <p:nvSpPr>
          <p:cNvPr id="3" name="Content Placeholder 2">
            <a:extLst>
              <a:ext uri="{FF2B5EF4-FFF2-40B4-BE49-F238E27FC236}">
                <a16:creationId xmlns:a16="http://schemas.microsoft.com/office/drawing/2014/main" id="{511EE8FE-FC1D-796F-6DDC-F6BB4B54447F}"/>
              </a:ext>
            </a:extLst>
          </p:cNvPr>
          <p:cNvSpPr>
            <a:spLocks noGrp="1"/>
          </p:cNvSpPr>
          <p:nvPr>
            <p:ph idx="1"/>
          </p:nvPr>
        </p:nvSpPr>
        <p:spPr>
          <a:xfrm>
            <a:off x="838199" y="1500160"/>
            <a:ext cx="9452675" cy="4351338"/>
          </a:xfrm>
        </p:spPr>
        <p:txBody>
          <a:bodyPr>
            <a:noAutofit/>
          </a:bodyPr>
          <a:lstStyle/>
          <a:p>
            <a:r>
              <a:rPr lang="en-US" sz="2400" dirty="0"/>
              <a:t>Imagine that the attacker has stolen your password </a:t>
            </a:r>
            <a:r>
              <a:rPr lang="en-US" sz="2400" dirty="0" err="1"/>
              <a:t>db</a:t>
            </a:r>
            <a:r>
              <a:rPr lang="en-US" sz="2400" dirty="0"/>
              <a:t>, which looks like</a:t>
            </a:r>
          </a:p>
          <a:p>
            <a:pPr marL="457200" lvl="1" indent="0">
              <a:buNone/>
            </a:pPr>
            <a:r>
              <a:rPr lang="en-US" dirty="0"/>
              <a:t>(username, </a:t>
            </a:r>
            <a:r>
              <a:rPr lang="en-US" dirty="0" err="1"/>
              <a:t>hashedpassword</a:t>
            </a:r>
            <a:r>
              <a:rPr lang="en-US" dirty="0"/>
              <a:t>)</a:t>
            </a:r>
          </a:p>
          <a:p>
            <a:r>
              <a:rPr lang="en-US" sz="2400" dirty="0"/>
              <a:t>Next, imagine that the attacker has stolen a table that looks like</a:t>
            </a:r>
          </a:p>
          <a:p>
            <a:pPr marL="0" indent="0">
              <a:buNone/>
            </a:pPr>
            <a:r>
              <a:rPr lang="en-US" sz="2400" dirty="0"/>
              <a:t>	(username, password)</a:t>
            </a:r>
          </a:p>
          <a:p>
            <a:pPr lvl="1"/>
            <a:r>
              <a:rPr lang="en-US" dirty="0"/>
              <a:t>this happens all the time!</a:t>
            </a:r>
          </a:p>
          <a:p>
            <a:r>
              <a:rPr lang="en-US" sz="2400" dirty="0"/>
              <a:t>So they can easily construct a table that looks like</a:t>
            </a:r>
          </a:p>
          <a:p>
            <a:pPr marL="457200" lvl="1" indent="0">
              <a:buNone/>
            </a:pPr>
            <a:r>
              <a:rPr lang="en-US" dirty="0"/>
              <a:t>(username, password, hash(password))</a:t>
            </a:r>
          </a:p>
          <a:p>
            <a:pPr lvl="1"/>
            <a:r>
              <a:rPr lang="en-US" dirty="0"/>
              <a:t>This is sometimes called a "rainbow table"</a:t>
            </a:r>
          </a:p>
          <a:p>
            <a:r>
              <a:rPr lang="en-US" sz="2400" dirty="0"/>
              <a:t>And now they can run a join and retrieve a table that looks like</a:t>
            </a:r>
          </a:p>
          <a:p>
            <a:pPr marL="457200" lvl="1" indent="0">
              <a:buNone/>
            </a:pPr>
            <a:r>
              <a:rPr lang="en-US" dirty="0"/>
              <a:t>(username, password)</a:t>
            </a:r>
          </a:p>
          <a:p>
            <a:pPr marL="0" indent="0">
              <a:buNone/>
            </a:pPr>
            <a:r>
              <a:rPr lang="en-US" sz="2400" dirty="0"/>
              <a:t>   for each username that is in both tables</a:t>
            </a:r>
          </a:p>
        </p:txBody>
      </p:sp>
      <p:sp>
        <p:nvSpPr>
          <p:cNvPr id="4" name="Slide Number Placeholder 3">
            <a:extLst>
              <a:ext uri="{FF2B5EF4-FFF2-40B4-BE49-F238E27FC236}">
                <a16:creationId xmlns:a16="http://schemas.microsoft.com/office/drawing/2014/main" id="{F9C62420-8D8D-8B91-91A1-1AA08447F1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his is an attack">
            <a:extLst>
              <a:ext uri="{FF2B5EF4-FFF2-40B4-BE49-F238E27FC236}">
                <a16:creationId xmlns:a16="http://schemas.microsoft.com/office/drawing/2014/main" id="{9DEA0B03-677B-1370-3A1D-59B824950C6D}"/>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Tree>
    <p:extLst>
      <p:ext uri="{BB962C8B-B14F-4D97-AF65-F5344CB8AC3E}">
        <p14:creationId xmlns:p14="http://schemas.microsoft.com/office/powerpoint/2010/main" val="32388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898AE-CBFC-B5B2-324D-825CC3A1B67D}"/>
              </a:ext>
            </a:extLst>
          </p:cNvPr>
          <p:cNvSpPr>
            <a:spLocks noGrp="1"/>
          </p:cNvSpPr>
          <p:nvPr>
            <p:ph type="title"/>
          </p:nvPr>
        </p:nvSpPr>
        <p:spPr/>
        <p:txBody>
          <a:bodyPr/>
          <a:lstStyle/>
          <a:p>
            <a:r>
              <a:rPr lang="en-US" dirty="0"/>
              <a:t>Actual Mitigation: always salt your passwords</a:t>
            </a:r>
          </a:p>
        </p:txBody>
      </p:sp>
      <p:sp>
        <p:nvSpPr>
          <p:cNvPr id="3" name="Content Placeholder 2">
            <a:extLst>
              <a:ext uri="{FF2B5EF4-FFF2-40B4-BE49-F238E27FC236}">
                <a16:creationId xmlns:a16="http://schemas.microsoft.com/office/drawing/2014/main" id="{789FDE61-9076-0E8D-69B9-FD4BE34BF29B}"/>
              </a:ext>
            </a:extLst>
          </p:cNvPr>
          <p:cNvSpPr>
            <a:spLocks noGrp="1"/>
          </p:cNvSpPr>
          <p:nvPr>
            <p:ph idx="1"/>
          </p:nvPr>
        </p:nvSpPr>
        <p:spPr/>
        <p:txBody>
          <a:bodyPr/>
          <a:lstStyle/>
          <a:p>
            <a:r>
              <a:rPr lang="en-US" dirty="0"/>
              <a:t>For each user, generate a random number called the "salt" </a:t>
            </a:r>
          </a:p>
          <a:p>
            <a:pPr lvl="1"/>
            <a:r>
              <a:rPr lang="en-US" dirty="0"/>
              <a:t>typically 128 bits (16 bytes)</a:t>
            </a:r>
          </a:p>
          <a:p>
            <a:r>
              <a:rPr lang="en-US" dirty="0"/>
              <a:t>Your password </a:t>
            </a:r>
            <a:r>
              <a:rPr lang="en-US" dirty="0" err="1"/>
              <a:t>db</a:t>
            </a:r>
            <a:r>
              <a:rPr lang="en-US" dirty="0"/>
              <a:t> should now look like</a:t>
            </a:r>
          </a:p>
          <a:p>
            <a:pPr lvl="1"/>
            <a:r>
              <a:rPr lang="en-US" dirty="0"/>
              <a:t>(username, salt, hash(</a:t>
            </a:r>
            <a:r>
              <a:rPr lang="en-US" dirty="0" err="1"/>
              <a:t>password+salt</a:t>
            </a:r>
            <a:r>
              <a:rPr lang="en-US" dirty="0"/>
              <a:t>)</a:t>
            </a:r>
          </a:p>
          <a:p>
            <a:r>
              <a:rPr lang="en-US" dirty="0"/>
              <a:t>There's no connection between hash(</a:t>
            </a:r>
            <a:r>
              <a:rPr lang="en-US" dirty="0" err="1"/>
              <a:t>password+salt</a:t>
            </a:r>
            <a:r>
              <a:rPr lang="en-US" dirty="0"/>
              <a:t>) and hash(password)</a:t>
            </a:r>
          </a:p>
          <a:p>
            <a:r>
              <a:rPr lang="en-US" dirty="0"/>
              <a:t>So the rainbow table won't work.</a:t>
            </a:r>
          </a:p>
        </p:txBody>
      </p:sp>
      <p:sp>
        <p:nvSpPr>
          <p:cNvPr id="4" name="Slide Number Placeholder 3">
            <a:extLst>
              <a:ext uri="{FF2B5EF4-FFF2-40B4-BE49-F238E27FC236}">
                <a16:creationId xmlns:a16="http://schemas.microsoft.com/office/drawing/2014/main" id="{3DA698E1-FFB6-3C9A-A301-15050A95E8AC}"/>
              </a:ext>
            </a:extLst>
          </p:cNvPr>
          <p:cNvSpPr>
            <a:spLocks noGrp="1"/>
          </p:cNvSpPr>
          <p:nvPr>
            <p:ph type="sldNum" sz="quarter" idx="12"/>
          </p:nvPr>
        </p:nvSpPr>
        <p:spPr/>
        <p:txBody>
          <a:bodyPr/>
          <a:lstStyle/>
          <a:p>
            <a:fld id="{20F37917-FD3A-4669-9018-DA04BCDD3D75}" type="slidenum">
              <a:rPr lang="en-US" smtClean="0"/>
              <a:t>27</a:t>
            </a:fld>
            <a:endParaRPr lang="en-US"/>
          </a:p>
        </p:txBody>
      </p:sp>
    </p:spTree>
    <p:extLst>
      <p:ext uri="{BB962C8B-B14F-4D97-AF65-F5344CB8AC3E}">
        <p14:creationId xmlns:p14="http://schemas.microsoft.com/office/powerpoint/2010/main" val="2447825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FB7A5-5D23-2B66-4D32-5F3D753396CB}"/>
              </a:ext>
            </a:extLst>
          </p:cNvPr>
          <p:cNvSpPr>
            <a:spLocks noGrp="1"/>
          </p:cNvSpPr>
          <p:nvPr>
            <p:ph type="title"/>
          </p:nvPr>
        </p:nvSpPr>
        <p:spPr/>
        <p:txBody>
          <a:bodyPr/>
          <a:lstStyle/>
          <a:p>
            <a:r>
              <a:rPr lang="en-US" dirty="0"/>
              <a:t>Security Principle: Don't try this at home; use an established solution instead</a:t>
            </a:r>
          </a:p>
        </p:txBody>
      </p:sp>
      <p:sp>
        <p:nvSpPr>
          <p:cNvPr id="3" name="Content Placeholder 2">
            <a:extLst>
              <a:ext uri="{FF2B5EF4-FFF2-40B4-BE49-F238E27FC236}">
                <a16:creationId xmlns:a16="http://schemas.microsoft.com/office/drawing/2014/main" id="{97B1C699-F548-7F32-BCA2-46D50E203635}"/>
              </a:ext>
            </a:extLst>
          </p:cNvPr>
          <p:cNvSpPr>
            <a:spLocks noGrp="1"/>
          </p:cNvSpPr>
          <p:nvPr>
            <p:ph idx="1"/>
          </p:nvPr>
        </p:nvSpPr>
        <p:spPr/>
        <p:txBody>
          <a:bodyPr/>
          <a:lstStyle/>
          <a:p>
            <a:r>
              <a:rPr lang="en-US" dirty="0"/>
              <a:t>Use established, well-studied crypto packages</a:t>
            </a:r>
          </a:p>
          <a:p>
            <a:r>
              <a:rPr lang="en-US" dirty="0"/>
              <a:t> This is a general security principle</a:t>
            </a:r>
          </a:p>
        </p:txBody>
      </p:sp>
      <p:sp>
        <p:nvSpPr>
          <p:cNvPr id="4" name="Slide Number Placeholder 3">
            <a:extLst>
              <a:ext uri="{FF2B5EF4-FFF2-40B4-BE49-F238E27FC236}">
                <a16:creationId xmlns:a16="http://schemas.microsoft.com/office/drawing/2014/main" id="{6AE85DAE-5CCB-02CA-8D62-1EB94EDD9CCB}"/>
              </a:ext>
            </a:extLst>
          </p:cNvPr>
          <p:cNvSpPr>
            <a:spLocks noGrp="1"/>
          </p:cNvSpPr>
          <p:nvPr>
            <p:ph type="sldNum" sz="quarter" idx="12"/>
          </p:nvPr>
        </p:nvSpPr>
        <p:spPr/>
        <p:txBody>
          <a:bodyPr/>
          <a:lstStyle/>
          <a:p>
            <a:fld id="{20F37917-FD3A-4669-9018-DA04BCDD3D75}" type="slidenum">
              <a:rPr lang="en-US" smtClean="0"/>
              <a:t>28</a:t>
            </a:fld>
            <a:endParaRPr lang="en-US"/>
          </a:p>
        </p:txBody>
      </p:sp>
      <p:pic>
        <p:nvPicPr>
          <p:cNvPr id="5" name="Picture 4">
            <a:extLst>
              <a:ext uri="{FF2B5EF4-FFF2-40B4-BE49-F238E27FC236}">
                <a16:creationId xmlns:a16="http://schemas.microsoft.com/office/drawing/2014/main" id="{7105F699-7EA6-599A-41A2-B878BD1C3B1C}"/>
              </a:ext>
            </a:extLst>
          </p:cNvPr>
          <p:cNvPicPr>
            <a:picLocks noChangeAspect="1"/>
          </p:cNvPicPr>
          <p:nvPr/>
        </p:nvPicPr>
        <p:blipFill>
          <a:blip r:embed="rId2"/>
          <a:stretch>
            <a:fillRect/>
          </a:stretch>
        </p:blipFill>
        <p:spPr>
          <a:xfrm>
            <a:off x="687124" y="3038828"/>
            <a:ext cx="11073223" cy="3500084"/>
          </a:xfrm>
          <a:prstGeom prst="rect">
            <a:avLst/>
          </a:prstGeom>
        </p:spPr>
      </p:pic>
    </p:spTree>
    <p:extLst>
      <p:ext uri="{BB962C8B-B14F-4D97-AF65-F5344CB8AC3E}">
        <p14:creationId xmlns:p14="http://schemas.microsoft.com/office/powerpoint/2010/main" val="3793931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0DF76-386D-3C7A-7E47-3D99278CCEE6}"/>
              </a:ext>
            </a:extLst>
          </p:cNvPr>
          <p:cNvSpPr>
            <a:spLocks noGrp="1"/>
          </p:cNvSpPr>
          <p:nvPr>
            <p:ph type="title"/>
          </p:nvPr>
        </p:nvSpPr>
        <p:spPr/>
        <p:txBody>
          <a:bodyPr/>
          <a:lstStyle/>
          <a:p>
            <a:r>
              <a:rPr lang="en-US" dirty="0"/>
              <a:t>Vulnerability 4: Supply-Chain Attacks</a:t>
            </a:r>
          </a:p>
        </p:txBody>
      </p:sp>
      <p:sp>
        <p:nvSpPr>
          <p:cNvPr id="3" name="Content Placeholder 2">
            <a:extLst>
              <a:ext uri="{FF2B5EF4-FFF2-40B4-BE49-F238E27FC236}">
                <a16:creationId xmlns:a16="http://schemas.microsoft.com/office/drawing/2014/main" id="{60B71892-19E8-4563-4834-8C1CE1C46F4F}"/>
              </a:ext>
            </a:extLst>
          </p:cNvPr>
          <p:cNvSpPr>
            <a:spLocks noGrp="1"/>
          </p:cNvSpPr>
          <p:nvPr>
            <p:ph idx="1"/>
          </p:nvPr>
        </p:nvSpPr>
        <p:spPr>
          <a:xfrm>
            <a:off x="838199" y="1500160"/>
            <a:ext cx="6551423" cy="4351338"/>
          </a:xfrm>
        </p:spPr>
        <p:txBody>
          <a:bodyPr/>
          <a:lstStyle/>
          <a:p>
            <a:r>
              <a:rPr lang="en-US" dirty="0"/>
              <a:t>Do we trust our own code? </a:t>
            </a:r>
          </a:p>
          <a:p>
            <a:r>
              <a:rPr lang="en-US" dirty="0"/>
              <a:t>Third-party code provides an attack vector</a:t>
            </a:r>
          </a:p>
          <a:p>
            <a:endParaRPr lang="en-US" dirty="0"/>
          </a:p>
        </p:txBody>
      </p:sp>
    </p:spTree>
    <p:extLst>
      <p:ext uri="{BB962C8B-B14F-4D97-AF65-F5344CB8AC3E}">
        <p14:creationId xmlns:p14="http://schemas.microsoft.com/office/powerpoint/2010/main" val="259489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Outline of this lecture</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514350" indent="-514350">
              <a:buFont typeface="+mj-lt"/>
              <a:buAutoNum type="arabicPeriod"/>
            </a:pPr>
            <a:r>
              <a:rPr lang="en-US" dirty="0"/>
              <a:t>Definition of key vocabulary</a:t>
            </a:r>
          </a:p>
          <a:p>
            <a:pPr marL="514350" indent="-514350">
              <a:buFont typeface="+mj-lt"/>
              <a:buAutoNum type="arabicPeriod"/>
            </a:pPr>
            <a:r>
              <a:rPr lang="en-US" dirty="0"/>
              <a:t>Some common vulnerabilities, and possible mitigations</a:t>
            </a:r>
          </a:p>
          <a:p>
            <a:pPr marL="514350" indent="-514350">
              <a:buFont typeface="+mj-lt"/>
              <a:buAutoNum type="arabicPeriod"/>
            </a:pPr>
            <a:r>
              <a:rPr lang="en-US" dirty="0"/>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3</a:t>
            </a:fld>
            <a:endParaRPr lang="en-US"/>
          </a:p>
        </p:txBody>
      </p:sp>
    </p:spTree>
    <p:extLst>
      <p:ext uri="{BB962C8B-B14F-4D97-AF65-F5344CB8AC3E}">
        <p14:creationId xmlns:p14="http://schemas.microsoft.com/office/powerpoint/2010/main" val="1039625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normAutofit/>
          </a:bodyPr>
          <a:lstStyle/>
          <a:p>
            <a:r>
              <a:rPr lang="en-US" sz="3600" dirty="0"/>
              <a:t>The software supply chain has many points of weakness</a:t>
            </a:r>
          </a:p>
        </p:txBody>
      </p:sp>
      <p:sp>
        <p:nvSpPr>
          <p:cNvPr id="7" name="In-house code">
            <a:extLst>
              <a:ext uri="{FF2B5EF4-FFF2-40B4-BE49-F238E27FC236}">
                <a16:creationId xmlns:a16="http://schemas.microsoft.com/office/drawing/2014/main" id="{D1E1B8A0-3925-C448-8330-AC7A6EAEE4D0}"/>
              </a:ext>
            </a:extLst>
          </p:cNvPr>
          <p:cNvSpPr/>
          <p:nvPr/>
        </p:nvSpPr>
        <p:spPr>
          <a:xfrm>
            <a:off x="1651339" y="4211067"/>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In-house code</a:t>
            </a:r>
          </a:p>
        </p:txBody>
      </p:sp>
      <p:sp>
        <p:nvSpPr>
          <p:cNvPr id="8" name="Line">
            <a:extLst>
              <a:ext uri="{FF2B5EF4-FFF2-40B4-BE49-F238E27FC236}">
                <a16:creationId xmlns:a16="http://schemas.microsoft.com/office/drawing/2014/main" id="{254D5A7A-06FC-E94D-8F35-1718B25ACEDE}"/>
              </a:ext>
            </a:extLst>
          </p:cNvPr>
          <p:cNvSpPr/>
          <p:nvPr/>
        </p:nvSpPr>
        <p:spPr>
          <a:xfrm>
            <a:off x="5984368"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9" name="External dependencies">
            <a:extLst>
              <a:ext uri="{FF2B5EF4-FFF2-40B4-BE49-F238E27FC236}">
                <a16:creationId xmlns:a16="http://schemas.microsoft.com/office/drawing/2014/main" id="{477771BA-0037-A54A-B32B-8D506F4C4D90}"/>
              </a:ext>
            </a:extLst>
          </p:cNvPr>
          <p:cNvSpPr/>
          <p:nvPr/>
        </p:nvSpPr>
        <p:spPr>
          <a:xfrm>
            <a:off x="1651339" y="2659223"/>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External dependencies</a:t>
            </a:r>
          </a:p>
        </p:txBody>
      </p:sp>
      <p:sp>
        <p:nvSpPr>
          <p:cNvPr id="10" name="Build process">
            <a:extLst>
              <a:ext uri="{FF2B5EF4-FFF2-40B4-BE49-F238E27FC236}">
                <a16:creationId xmlns:a16="http://schemas.microsoft.com/office/drawing/2014/main" id="{5B4211AD-CD04-C24E-8406-ED7FA2E66A83}"/>
              </a:ext>
            </a:extLst>
          </p:cNvPr>
          <p:cNvSpPr/>
          <p:nvPr/>
        </p:nvSpPr>
        <p:spPr>
          <a:xfrm>
            <a:off x="4381439" y="3436594"/>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Build process</a:t>
            </a:r>
          </a:p>
        </p:txBody>
      </p:sp>
      <p:sp>
        <p:nvSpPr>
          <p:cNvPr id="11" name="Operating environment">
            <a:extLst>
              <a:ext uri="{FF2B5EF4-FFF2-40B4-BE49-F238E27FC236}">
                <a16:creationId xmlns:a16="http://schemas.microsoft.com/office/drawing/2014/main" id="{6424DA7B-2403-B346-892B-0E7281781E3D}"/>
              </a:ext>
            </a:extLst>
          </p:cNvPr>
          <p:cNvSpPr/>
          <p:nvPr/>
        </p:nvSpPr>
        <p:spPr>
          <a:xfrm>
            <a:off x="9214917" y="3436594"/>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Operating environment</a:t>
            </a:r>
          </a:p>
        </p:txBody>
      </p:sp>
      <p:sp>
        <p:nvSpPr>
          <p:cNvPr id="12" name="Line">
            <a:extLst>
              <a:ext uri="{FF2B5EF4-FFF2-40B4-BE49-F238E27FC236}">
                <a16:creationId xmlns:a16="http://schemas.microsoft.com/office/drawing/2014/main" id="{1C26C454-DC36-674A-BC0E-C3CD20203DD6}"/>
              </a:ext>
            </a:extLst>
          </p:cNvPr>
          <p:cNvSpPr/>
          <p:nvPr/>
        </p:nvSpPr>
        <p:spPr>
          <a:xfrm>
            <a:off x="3240247" y="3238913"/>
            <a:ext cx="1166722" cy="69070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3" name="Line">
            <a:extLst>
              <a:ext uri="{FF2B5EF4-FFF2-40B4-BE49-F238E27FC236}">
                <a16:creationId xmlns:a16="http://schemas.microsoft.com/office/drawing/2014/main" id="{E5F109F0-90DE-044D-A85C-F52BE94CDFCD}"/>
              </a:ext>
            </a:extLst>
          </p:cNvPr>
          <p:cNvSpPr/>
          <p:nvPr/>
        </p:nvSpPr>
        <p:spPr>
          <a:xfrm>
            <a:off x="8355502" y="4016283"/>
            <a:ext cx="864751" cy="1"/>
          </a:xfrm>
          <a:prstGeom prst="line">
            <a:avLst/>
          </a:prstGeom>
          <a:ln w="127000">
            <a:solidFill>
              <a:srgbClr val="000000"/>
            </a:solidFill>
            <a:miter lim="400000"/>
            <a:tailEnd type="triangle"/>
          </a:ln>
        </p:spPr>
        <p:txBody>
          <a:bodyPr lIns="25400" tIns="25400" rIns="25400" bIns="25400" anchor="ctr"/>
          <a:lstStyle/>
          <a:p>
            <a:endParaRPr sz="900"/>
          </a:p>
        </p:txBody>
      </p:sp>
      <p:sp>
        <p:nvSpPr>
          <p:cNvPr id="14" name="Distribution process (including updates)">
            <a:extLst>
              <a:ext uri="{FF2B5EF4-FFF2-40B4-BE49-F238E27FC236}">
                <a16:creationId xmlns:a16="http://schemas.microsoft.com/office/drawing/2014/main" id="{9C85A987-13DA-4644-955F-64725AF0DDF4}"/>
              </a:ext>
            </a:extLst>
          </p:cNvPr>
          <p:cNvSpPr/>
          <p:nvPr/>
        </p:nvSpPr>
        <p:spPr>
          <a:xfrm>
            <a:off x="6829928" y="3442944"/>
            <a:ext cx="1596047" cy="1159380"/>
          </a:xfrm>
          <a:prstGeom prst="rect">
            <a:avLst/>
          </a:prstGeom>
          <a:solidFill>
            <a:srgbClr val="00A1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defTabSz="825500">
              <a:defRPr sz="3200">
                <a:solidFill>
                  <a:srgbClr val="000000"/>
                </a:solidFill>
                <a:latin typeface="Helvetica Neue Medium"/>
                <a:ea typeface="Helvetica Neue Medium"/>
                <a:cs typeface="Helvetica Neue Medium"/>
                <a:sym typeface="Helvetica Neue Medium"/>
              </a:defRPr>
            </a:lvl1pPr>
          </a:lstStyle>
          <a:p>
            <a:pPr algn="ctr"/>
            <a:r>
              <a:rPr sz="1600" dirty="0">
                <a:latin typeface="Helvetica" panose="020B0604020202020204" pitchFamily="34" charset="0"/>
                <a:cs typeface="Helvetica" panose="020B0604020202020204" pitchFamily="34" charset="0"/>
              </a:rPr>
              <a:t>Distribution process (including updates)</a:t>
            </a:r>
          </a:p>
        </p:txBody>
      </p:sp>
      <p:sp>
        <p:nvSpPr>
          <p:cNvPr id="15" name="Line">
            <a:extLst>
              <a:ext uri="{FF2B5EF4-FFF2-40B4-BE49-F238E27FC236}">
                <a16:creationId xmlns:a16="http://schemas.microsoft.com/office/drawing/2014/main" id="{23464F13-DF10-5C4F-871B-E25B8E58262D}"/>
              </a:ext>
            </a:extLst>
          </p:cNvPr>
          <p:cNvSpPr/>
          <p:nvPr/>
        </p:nvSpPr>
        <p:spPr>
          <a:xfrm flipV="1">
            <a:off x="3274969" y="3967473"/>
            <a:ext cx="1099751" cy="787711"/>
          </a:xfrm>
          <a:prstGeom prst="line">
            <a:avLst/>
          </a:prstGeom>
          <a:ln w="127000">
            <a:solidFill>
              <a:srgbClr val="000000"/>
            </a:solidFill>
            <a:miter lim="400000"/>
            <a:tailEnd type="triangle"/>
          </a:ln>
        </p:spPr>
        <p:txBody>
          <a:bodyPr lIns="25400" tIns="25400" rIns="25400" bIns="25400" anchor="ctr"/>
          <a:lstStyle/>
          <a:p>
            <a:endParaRPr sz="900"/>
          </a:p>
        </p:txBody>
      </p:sp>
    </p:spTree>
    <p:extLst>
      <p:ext uri="{BB962C8B-B14F-4D97-AF65-F5344CB8AC3E}">
        <p14:creationId xmlns:p14="http://schemas.microsoft.com/office/powerpoint/2010/main" val="1313669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4E01-2FA1-197A-5356-A65E7B0A2B57}"/>
              </a:ext>
            </a:extLst>
          </p:cNvPr>
          <p:cNvSpPr>
            <a:spLocks noGrp="1"/>
          </p:cNvSpPr>
          <p:nvPr>
            <p:ph type="title"/>
          </p:nvPr>
        </p:nvSpPr>
        <p:spPr>
          <a:xfrm>
            <a:off x="838200" y="18255"/>
            <a:ext cx="6176375" cy="1325563"/>
          </a:xfrm>
        </p:spPr>
        <p:txBody>
          <a:bodyPr/>
          <a:lstStyle/>
          <a:p>
            <a:r>
              <a:rPr lang="en-US" dirty="0"/>
              <a:t>Example: the </a:t>
            </a:r>
            <a:r>
              <a:rPr lang="en-US" dirty="0" err="1"/>
              <a:t>eslint</a:t>
            </a:r>
            <a:r>
              <a:rPr lang="en-US" dirty="0"/>
              <a:t>-scope attack (2018)</a:t>
            </a:r>
          </a:p>
        </p:txBody>
      </p:sp>
      <p:sp>
        <p:nvSpPr>
          <p:cNvPr id="5" name="Content Placeholder 4">
            <a:extLst>
              <a:ext uri="{FF2B5EF4-FFF2-40B4-BE49-F238E27FC236}">
                <a16:creationId xmlns:a16="http://schemas.microsoft.com/office/drawing/2014/main" id="{A9C9FA64-1787-F504-C428-FB53B1BE993D}"/>
              </a:ext>
            </a:extLst>
          </p:cNvPr>
          <p:cNvSpPr>
            <a:spLocks noGrp="1"/>
          </p:cNvSpPr>
          <p:nvPr>
            <p:ph idx="1"/>
          </p:nvPr>
        </p:nvSpPr>
        <p:spPr>
          <a:xfrm>
            <a:off x="838200" y="1500160"/>
            <a:ext cx="6176375" cy="4351338"/>
          </a:xfrm>
        </p:spPr>
        <p:txBody>
          <a:bodyPr/>
          <a:lstStyle/>
          <a:p>
            <a:r>
              <a:rPr lang="en-US" dirty="0"/>
              <a:t>On 7/12/2018, a malicious version of </a:t>
            </a:r>
            <a:r>
              <a:rPr lang="en-US" dirty="0" err="1"/>
              <a:t>eslint</a:t>
            </a:r>
            <a:r>
              <a:rPr lang="en-US" dirty="0"/>
              <a:t>-scope was published to </a:t>
            </a:r>
            <a:r>
              <a:rPr lang="en-US" dirty="0" err="1"/>
              <a:t>npm</a:t>
            </a:r>
            <a:r>
              <a:rPr lang="en-US" dirty="0"/>
              <a:t>.</a:t>
            </a:r>
          </a:p>
          <a:p>
            <a:r>
              <a:rPr lang="en-US" dirty="0" err="1"/>
              <a:t>eslint</a:t>
            </a:r>
            <a:r>
              <a:rPr lang="en-US" dirty="0"/>
              <a:t>-scope is a core element of </a:t>
            </a:r>
            <a:r>
              <a:rPr lang="en-US" dirty="0" err="1"/>
              <a:t>eslint</a:t>
            </a:r>
            <a:r>
              <a:rPr lang="en-US" dirty="0"/>
              <a:t>, so many </a:t>
            </a:r>
            <a:r>
              <a:rPr lang="en-US" dirty="0" err="1"/>
              <a:t>many</a:t>
            </a:r>
            <a:r>
              <a:rPr lang="en-US" dirty="0"/>
              <a:t> users were affected.</a:t>
            </a:r>
          </a:p>
          <a:p>
            <a:r>
              <a:rPr lang="en-US" dirty="0"/>
              <a:t>Let’s analyze this… </a:t>
            </a:r>
          </a:p>
        </p:txBody>
      </p:sp>
      <p:sp>
        <p:nvSpPr>
          <p:cNvPr id="3" name="Slide Number Placeholder 2">
            <a:extLst>
              <a:ext uri="{FF2B5EF4-FFF2-40B4-BE49-F238E27FC236}">
                <a16:creationId xmlns:a16="http://schemas.microsoft.com/office/drawing/2014/main" id="{5D1E638C-6458-EB71-28AF-84F2B3E36786}"/>
              </a:ext>
            </a:extLst>
          </p:cNvPr>
          <p:cNvSpPr>
            <a:spLocks noGrp="1"/>
          </p:cNvSpPr>
          <p:nvPr>
            <p:ph type="sldNum" sz="quarter" idx="12"/>
          </p:nvPr>
        </p:nvSpPr>
        <p:spPr/>
        <p:txBody>
          <a:bodyPr/>
          <a:lstStyle/>
          <a:p>
            <a:fld id="{20F37917-FD3A-4669-9018-DA04BCDD3D75}" type="slidenum">
              <a:rPr lang="en-US" smtClean="0"/>
              <a:t>31</a:t>
            </a:fld>
            <a:endParaRPr lang="en-US"/>
          </a:p>
        </p:txBody>
      </p:sp>
      <p:pic>
        <p:nvPicPr>
          <p:cNvPr id="4" name="Image" descr="Postmortem for Malicious Packages Published on July 12th, 2018">
            <a:extLst>
              <a:ext uri="{FF2B5EF4-FFF2-40B4-BE49-F238E27FC236}">
                <a16:creationId xmlns:a16="http://schemas.microsoft.com/office/drawing/2014/main" id="{EB23FF2B-CFCE-F533-2699-C61E4E800B27}"/>
              </a:ext>
            </a:extLst>
          </p:cNvPr>
          <p:cNvPicPr>
            <a:picLocks noChangeAspect="1"/>
          </p:cNvPicPr>
          <p:nvPr/>
        </p:nvPicPr>
        <p:blipFill>
          <a:blip r:embed="rId3"/>
          <a:stretch>
            <a:fillRect/>
          </a:stretch>
        </p:blipFill>
        <p:spPr>
          <a:xfrm>
            <a:off x="7226299" y="463505"/>
            <a:ext cx="4127501" cy="5480051"/>
          </a:xfrm>
          <a:prstGeom prst="rect">
            <a:avLst/>
          </a:prstGeom>
          <a:ln w="12700">
            <a:solidFill>
              <a:schemeClr val="tx1"/>
            </a:solidFill>
            <a:miter lim="400000"/>
          </a:ln>
        </p:spPr>
      </p:pic>
      <p:sp>
        <p:nvSpPr>
          <p:cNvPr id="6" name="TextBox 5">
            <a:extLst>
              <a:ext uri="{FF2B5EF4-FFF2-40B4-BE49-F238E27FC236}">
                <a16:creationId xmlns:a16="http://schemas.microsoft.com/office/drawing/2014/main" id="{C23F348B-9F00-D08F-6BAB-D3B733FE22E1}"/>
              </a:ext>
            </a:extLst>
          </p:cNvPr>
          <p:cNvSpPr txBox="1"/>
          <p:nvPr/>
        </p:nvSpPr>
        <p:spPr>
          <a:xfrm>
            <a:off x="5298510" y="6225436"/>
            <a:ext cx="5210827" cy="496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hlinkClick r:id="rId4"/>
              </a:rPr>
              <a:t>https://eslint.org/blog/2018/07/postmortem-for-malicious-package-publishes/</a:t>
            </a:r>
            <a:endParaRPr lang="en-US" dirty="0">
              <a:solidFill>
                <a:schemeClr val="tx1"/>
              </a:solidFill>
            </a:endParaRPr>
          </a:p>
        </p:txBody>
      </p:sp>
    </p:spTree>
    <p:extLst>
      <p:ext uri="{BB962C8B-B14F-4D97-AF65-F5344CB8AC3E}">
        <p14:creationId xmlns:p14="http://schemas.microsoft.com/office/powerpoint/2010/main" val="167552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D1994-237B-BE56-8908-9DA25FD66ACC}"/>
              </a:ext>
            </a:extLst>
          </p:cNvPr>
          <p:cNvSpPr>
            <a:spLocks noGrp="1"/>
          </p:cNvSpPr>
          <p:nvPr>
            <p:ph type="title"/>
          </p:nvPr>
        </p:nvSpPr>
        <p:spPr/>
        <p:txBody>
          <a:bodyPr/>
          <a:lstStyle/>
          <a:p>
            <a:r>
              <a:rPr lang="en-US" dirty="0"/>
              <a:t>This incident leveraged several small security failures </a:t>
            </a:r>
          </a:p>
        </p:txBody>
      </p:sp>
      <p:sp>
        <p:nvSpPr>
          <p:cNvPr id="4" name="Content Placeholder 3">
            <a:extLst>
              <a:ext uri="{FF2B5EF4-FFF2-40B4-BE49-F238E27FC236}">
                <a16:creationId xmlns:a16="http://schemas.microsoft.com/office/drawing/2014/main" id="{8E569D0B-8C4C-D5F3-F633-5C5EE23755FD}"/>
              </a:ext>
            </a:extLst>
          </p:cNvPr>
          <p:cNvSpPr>
            <a:spLocks noGrp="1"/>
          </p:cNvSpPr>
          <p:nvPr>
            <p:ph idx="1"/>
          </p:nvPr>
        </p:nvSpPr>
        <p:spPr/>
        <p:txBody>
          <a:bodyPr>
            <a:normAutofit fontScale="92500" lnSpcReduction="10000"/>
          </a:bodyPr>
          <a:lstStyle/>
          <a:p>
            <a:r>
              <a:rPr lang="en-US" dirty="0"/>
              <a:t>An </a:t>
            </a:r>
            <a:r>
              <a:rPr lang="en-US" dirty="0" err="1"/>
              <a:t>eslint</a:t>
            </a:r>
            <a:r>
              <a:rPr lang="en-US" dirty="0"/>
              <a:t>-scope developer used their same password on another site.</a:t>
            </a:r>
          </a:p>
          <a:p>
            <a:r>
              <a:rPr lang="en-US" dirty="0"/>
              <a:t>The other site did not use 2FA</a:t>
            </a:r>
          </a:p>
          <a:p>
            <a:r>
              <a:rPr lang="en-US" dirty="0"/>
              <a:t>Password was leaked from the other site.</a:t>
            </a:r>
          </a:p>
          <a:p>
            <a:r>
              <a:rPr lang="en-US" dirty="0"/>
              <a:t>Attacker created malicious version of </a:t>
            </a:r>
            <a:r>
              <a:rPr lang="en-US" dirty="0" err="1"/>
              <a:t>eslint</a:t>
            </a:r>
            <a:r>
              <a:rPr lang="en-US" dirty="0"/>
              <a:t>-scope</a:t>
            </a:r>
          </a:p>
          <a:p>
            <a:r>
              <a:rPr lang="en-US" dirty="0"/>
              <a:t>Many users did not use package-</a:t>
            </a:r>
            <a:r>
              <a:rPr lang="en-US" dirty="0" err="1"/>
              <a:t>lock.json</a:t>
            </a:r>
            <a:r>
              <a:rPr lang="en-US" dirty="0"/>
              <a:t>, so their packages automatically installed the new (evil) version.</a:t>
            </a:r>
          </a:p>
          <a:p>
            <a:r>
              <a:rPr lang="en-US" dirty="0"/>
              <a:t>The malicious version sent copies of the user’s .</a:t>
            </a:r>
            <a:r>
              <a:rPr lang="en-US" dirty="0" err="1"/>
              <a:t>npmrc</a:t>
            </a:r>
            <a:r>
              <a:rPr lang="en-US" dirty="0"/>
              <a:t> to the attacker.   This file typically contains user tokens.</a:t>
            </a:r>
          </a:p>
          <a:p>
            <a:r>
              <a:rPr lang="en-US" dirty="0"/>
              <a:t>Estimated 4500 tokens were leaked and needed to be revoked.</a:t>
            </a:r>
          </a:p>
        </p:txBody>
      </p:sp>
      <p:sp>
        <p:nvSpPr>
          <p:cNvPr id="3" name="Slide Number Placeholder 2">
            <a:extLst>
              <a:ext uri="{FF2B5EF4-FFF2-40B4-BE49-F238E27FC236}">
                <a16:creationId xmlns:a16="http://schemas.microsoft.com/office/drawing/2014/main" id="{C097C4AA-9C32-07BB-74FC-2B25EE6B8A79}"/>
              </a:ext>
            </a:extLst>
          </p:cNvPr>
          <p:cNvSpPr>
            <a:spLocks noGrp="1"/>
          </p:cNvSpPr>
          <p:nvPr>
            <p:ph type="sldNum" sz="quarter" idx="12"/>
          </p:nvPr>
        </p:nvSpPr>
        <p:spPr/>
        <p:txBody>
          <a:bodyPr/>
          <a:lstStyle/>
          <a:p>
            <a:fld id="{20F37917-FD3A-4669-9018-DA04BCDD3D75}" type="slidenum">
              <a:rPr lang="en-US" smtClean="0"/>
              <a:t>32</a:t>
            </a:fld>
            <a:endParaRPr lang="en-US"/>
          </a:p>
        </p:txBody>
      </p:sp>
    </p:spTree>
    <p:extLst>
      <p:ext uri="{BB962C8B-B14F-4D97-AF65-F5344CB8AC3E}">
        <p14:creationId xmlns:p14="http://schemas.microsoft.com/office/powerpoint/2010/main" val="2508270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BEEAD-F7C7-6B80-623C-493C13DBB799}"/>
              </a:ext>
            </a:extLst>
          </p:cNvPr>
          <p:cNvSpPr>
            <a:spLocks noGrp="1"/>
          </p:cNvSpPr>
          <p:nvPr>
            <p:ph type="title"/>
          </p:nvPr>
        </p:nvSpPr>
        <p:spPr>
          <a:xfrm>
            <a:off x="838200" y="18255"/>
            <a:ext cx="5673811" cy="1325563"/>
          </a:xfrm>
        </p:spPr>
        <p:txBody>
          <a:bodyPr>
            <a:normAutofit fontScale="90000"/>
          </a:bodyPr>
          <a:lstStyle/>
          <a:p>
            <a:r>
              <a:rPr lang="en-US" dirty="0"/>
              <a:t>Example: the SolarWinds attack (2020)</a:t>
            </a:r>
          </a:p>
        </p:txBody>
      </p:sp>
      <p:sp>
        <p:nvSpPr>
          <p:cNvPr id="3" name="Content Placeholder 2">
            <a:extLst>
              <a:ext uri="{FF2B5EF4-FFF2-40B4-BE49-F238E27FC236}">
                <a16:creationId xmlns:a16="http://schemas.microsoft.com/office/drawing/2014/main" id="{D416E49C-1BF5-1B58-4DE4-52EEEDB3B576}"/>
              </a:ext>
            </a:extLst>
          </p:cNvPr>
          <p:cNvSpPr>
            <a:spLocks noGrp="1"/>
          </p:cNvSpPr>
          <p:nvPr>
            <p:ph idx="1"/>
          </p:nvPr>
        </p:nvSpPr>
        <p:spPr>
          <a:xfrm>
            <a:off x="838200" y="1500160"/>
            <a:ext cx="3979127" cy="4351338"/>
          </a:xfrm>
        </p:spPr>
        <p:txBody>
          <a:bodyPr/>
          <a:lstStyle/>
          <a:p>
            <a:r>
              <a:rPr lang="en-US" dirty="0"/>
              <a:t>Many networks compromised</a:t>
            </a:r>
          </a:p>
          <a:p>
            <a:r>
              <a:rPr lang="en-US" dirty="0"/>
              <a:t>Not discovered for months</a:t>
            </a:r>
          </a:p>
        </p:txBody>
      </p:sp>
      <p:sp>
        <p:nvSpPr>
          <p:cNvPr id="4" name="Slide Number Placeholder 3">
            <a:extLst>
              <a:ext uri="{FF2B5EF4-FFF2-40B4-BE49-F238E27FC236}">
                <a16:creationId xmlns:a16="http://schemas.microsoft.com/office/drawing/2014/main" id="{031BAE51-8385-9DB9-2663-77B6AEED500C}"/>
              </a:ext>
            </a:extLst>
          </p:cNvPr>
          <p:cNvSpPr>
            <a:spLocks noGrp="1"/>
          </p:cNvSpPr>
          <p:nvPr>
            <p:ph type="sldNum" sz="quarter" idx="12"/>
          </p:nvPr>
        </p:nvSpPr>
        <p:spPr/>
        <p:txBody>
          <a:bodyPr/>
          <a:lstStyle/>
          <a:p>
            <a:fld id="{20F37917-FD3A-4669-9018-DA04BCDD3D75}" type="slidenum">
              <a:rPr lang="en-US" smtClean="0"/>
              <a:t>33</a:t>
            </a:fld>
            <a:endParaRPr lang="en-US"/>
          </a:p>
        </p:txBody>
      </p:sp>
      <p:pic>
        <p:nvPicPr>
          <p:cNvPr id="5" name="Image" descr="Image">
            <a:extLst>
              <a:ext uri="{FF2B5EF4-FFF2-40B4-BE49-F238E27FC236}">
                <a16:creationId xmlns:a16="http://schemas.microsoft.com/office/drawing/2014/main" id="{179D2120-0D4E-2CD3-1CC9-72045E791596}"/>
              </a:ext>
            </a:extLst>
          </p:cNvPr>
          <p:cNvPicPr>
            <a:picLocks noChangeAspect="1"/>
          </p:cNvPicPr>
          <p:nvPr/>
        </p:nvPicPr>
        <p:blipFill rotWithShape="1">
          <a:blip r:embed="rId2"/>
          <a:srcRect t="41313"/>
          <a:stretch/>
        </p:blipFill>
        <p:spPr>
          <a:xfrm>
            <a:off x="5528861" y="976184"/>
            <a:ext cx="6365070" cy="5658792"/>
          </a:xfrm>
          <a:prstGeom prst="rect">
            <a:avLst/>
          </a:prstGeom>
          <a:ln w="12700">
            <a:solidFill>
              <a:schemeClr val="tx1"/>
            </a:solidFill>
            <a:miter lim="400000"/>
          </a:ln>
        </p:spPr>
      </p:pic>
    </p:spTree>
    <p:extLst>
      <p:ext uri="{BB962C8B-B14F-4D97-AF65-F5344CB8AC3E}">
        <p14:creationId xmlns:p14="http://schemas.microsoft.com/office/powerpoint/2010/main" val="19507944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F512-114A-6B21-3F03-B0F24F6B2B0F}"/>
              </a:ext>
            </a:extLst>
          </p:cNvPr>
          <p:cNvSpPr>
            <a:spLocks noGrp="1"/>
          </p:cNvSpPr>
          <p:nvPr>
            <p:ph type="title"/>
          </p:nvPr>
        </p:nvSpPr>
        <p:spPr/>
        <p:txBody>
          <a:bodyPr/>
          <a:lstStyle/>
          <a:p>
            <a:r>
              <a:rPr lang="en-US" dirty="0"/>
              <a:t>This problem was recognized ages ago</a:t>
            </a:r>
          </a:p>
        </p:txBody>
      </p:sp>
      <p:sp>
        <p:nvSpPr>
          <p:cNvPr id="7" name="Content Placeholder 6">
            <a:extLst>
              <a:ext uri="{FF2B5EF4-FFF2-40B4-BE49-F238E27FC236}">
                <a16:creationId xmlns:a16="http://schemas.microsoft.com/office/drawing/2014/main" id="{1DF04E66-A5BA-25AD-6CF6-F2AFCCD61FB9}"/>
              </a:ext>
            </a:extLst>
          </p:cNvPr>
          <p:cNvSpPr>
            <a:spLocks noGrp="1"/>
          </p:cNvSpPr>
          <p:nvPr>
            <p:ph idx="1"/>
          </p:nvPr>
        </p:nvSpPr>
        <p:spPr>
          <a:xfrm>
            <a:off x="838200" y="1500160"/>
            <a:ext cx="6861048" cy="4351338"/>
          </a:xfrm>
        </p:spPr>
        <p:txBody>
          <a:bodyPr/>
          <a:lstStyle/>
          <a:p>
            <a:r>
              <a:rPr lang="en-US" dirty="0"/>
              <a:t>Ken Thompson (the Unix guy) - </a:t>
            </a:r>
            <a:r>
              <a:rPr lang="en-US" sz="4400" b="1" dirty="0">
                <a:solidFill>
                  <a:srgbClr val="FF0000"/>
                </a:solidFill>
              </a:rPr>
              <a:t>1984</a:t>
            </a:r>
          </a:p>
          <a:p>
            <a:r>
              <a:rPr lang="en-US" dirty="0"/>
              <a:t>Showed how to plant a bug in a compiler, so that any program compiled by that compiler would contain a backdoor. </a:t>
            </a:r>
          </a:p>
          <a:p>
            <a:endParaRPr lang="en-US" sz="4400" b="1" dirty="0">
              <a:solidFill>
                <a:srgbClr val="FF0000"/>
              </a:solidFill>
            </a:endParaRPr>
          </a:p>
        </p:txBody>
      </p:sp>
      <p:sp>
        <p:nvSpPr>
          <p:cNvPr id="4" name="Slide Number Placeholder 3">
            <a:extLst>
              <a:ext uri="{FF2B5EF4-FFF2-40B4-BE49-F238E27FC236}">
                <a16:creationId xmlns:a16="http://schemas.microsoft.com/office/drawing/2014/main" id="{2CCDAEAC-B424-B140-B67D-2D459FD0647F}"/>
              </a:ext>
            </a:extLst>
          </p:cNvPr>
          <p:cNvSpPr>
            <a:spLocks noGrp="1"/>
          </p:cNvSpPr>
          <p:nvPr>
            <p:ph type="sldNum" sz="quarter" idx="12"/>
          </p:nvPr>
        </p:nvSpPr>
        <p:spPr/>
        <p:txBody>
          <a:bodyPr/>
          <a:lstStyle/>
          <a:p>
            <a:fld id="{20F37917-FD3A-4669-9018-DA04BCDD3D75}" type="slidenum">
              <a:rPr lang="en-US" smtClean="0"/>
              <a:t>34</a:t>
            </a:fld>
            <a:endParaRPr lang="en-US"/>
          </a:p>
        </p:txBody>
      </p:sp>
      <p:graphicFrame>
        <p:nvGraphicFramePr>
          <p:cNvPr id="5" name="Object 4">
            <a:extLst>
              <a:ext uri="{FF2B5EF4-FFF2-40B4-BE49-F238E27FC236}">
                <a16:creationId xmlns:a16="http://schemas.microsoft.com/office/drawing/2014/main" id="{AF1D6212-8A6A-CE37-D747-B92AF516F0F9}"/>
              </a:ext>
            </a:extLst>
          </p:cNvPr>
          <p:cNvGraphicFramePr>
            <a:graphicFrameLocks noChangeAspect="1"/>
          </p:cNvGraphicFramePr>
          <p:nvPr>
            <p:extLst>
              <p:ext uri="{D42A27DB-BD31-4B8C-83A1-F6EECF244321}">
                <p14:modId xmlns:p14="http://schemas.microsoft.com/office/powerpoint/2010/main" val="1022935655"/>
              </p:ext>
            </p:extLst>
          </p:nvPr>
        </p:nvGraphicFramePr>
        <p:xfrm>
          <a:off x="7915656" y="1433608"/>
          <a:ext cx="3825069" cy="5382419"/>
        </p:xfrm>
        <a:graphic>
          <a:graphicData uri="http://schemas.openxmlformats.org/presentationml/2006/ole">
            <mc:AlternateContent xmlns:mc="http://schemas.openxmlformats.org/markup-compatibility/2006">
              <mc:Choice xmlns:v="urn:schemas-microsoft-com:vml" Requires="v">
                <p:oleObj name="PDF" r:id="rId3" imgW="0" imgH="360" progId="FoxitPhantomPDF.Document">
                  <p:embed/>
                </p:oleObj>
              </mc:Choice>
              <mc:Fallback>
                <p:oleObj name="PDF" r:id="rId3" imgW="0" imgH="360" progId="FoxitPhantomPDF.Document">
                  <p:embed/>
                  <p:pic>
                    <p:nvPicPr>
                      <p:cNvPr id="5" name="Object 4">
                        <a:extLst>
                          <a:ext uri="{FF2B5EF4-FFF2-40B4-BE49-F238E27FC236}">
                            <a16:creationId xmlns:a16="http://schemas.microsoft.com/office/drawing/2014/main" id="{AF1D6212-8A6A-CE37-D747-B92AF516F0F9}"/>
                          </a:ext>
                        </a:extLst>
                      </p:cNvPr>
                      <p:cNvPicPr/>
                      <p:nvPr/>
                    </p:nvPicPr>
                    <p:blipFill>
                      <a:blip r:embed="rId4"/>
                      <a:stretch>
                        <a:fillRect/>
                      </a:stretch>
                    </p:blipFill>
                    <p:spPr>
                      <a:xfrm>
                        <a:off x="7915656" y="1433608"/>
                        <a:ext cx="3825069" cy="5382419"/>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06BA9E79-D987-67E0-6597-5F502DAA0F31}"/>
              </a:ext>
            </a:extLst>
          </p:cNvPr>
          <p:cNvSpPr txBox="1"/>
          <p:nvPr/>
        </p:nvSpPr>
        <p:spPr>
          <a:xfrm>
            <a:off x="982980" y="3441680"/>
            <a:ext cx="6099048"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800" b="0" i="0" dirty="0">
                <a:solidFill>
                  <a:srgbClr val="000000"/>
                </a:solidFill>
                <a:effectLst/>
                <a:latin typeface="Times New Roman" panose="02020603050405020304" pitchFamily="18" charset="0"/>
                <a:cs typeface="Times New Roman" panose="02020603050405020304" pitchFamily="18" charset="0"/>
              </a:rPr>
              <a:t>The final step is represented in Figure </a:t>
            </a:r>
            <a:r>
              <a:rPr lang="en-US" sz="1600" b="0" i="0" dirty="0">
                <a:solidFill>
                  <a:srgbClr val="000000"/>
                </a:solidFill>
                <a:effectLst/>
                <a:latin typeface="Times New Roman" panose="02020603050405020304" pitchFamily="18" charset="0"/>
                <a:cs typeface="Times New Roman" panose="02020603050405020304" pitchFamily="18" charset="0"/>
              </a:rPr>
              <a:t>3.3. </a:t>
            </a:r>
            <a:r>
              <a:rPr lang="en-US" sz="1800" b="0" i="0" dirty="0">
                <a:solidFill>
                  <a:srgbClr val="000000"/>
                </a:solidFill>
                <a:effectLst/>
                <a:latin typeface="Times New Roman" panose="02020603050405020304" pitchFamily="18" charset="0"/>
                <a:cs typeface="Times New Roman" panose="02020603050405020304" pitchFamily="18" charset="0"/>
              </a:rPr>
              <a:t>This simply adds a second Trojan horse to the one that already exists. The second pattern is aimed at the C compiler. The replacement code is a Stage I self-reproducing program that inserts both Trojan horses into the compiler. This requires a learning phase as in the Stage II example. First we compile the modified source with the normal C compiler to produce a bugged binary. </a:t>
            </a:r>
            <a:r>
              <a:rPr lang="en-US" sz="1800" b="0" i="0" dirty="0">
                <a:solidFill>
                  <a:srgbClr val="FF0000"/>
                </a:solidFill>
                <a:effectLst/>
                <a:latin typeface="Times New Roman" panose="02020603050405020304" pitchFamily="18" charset="0"/>
                <a:cs typeface="Times New Roman" panose="02020603050405020304" pitchFamily="18" charset="0"/>
              </a:rPr>
              <a:t>We install this binary as the official C. We can now remove the bugs from the source of the compiler and the new binary will reinsert the bugs whenever </a:t>
            </a:r>
            <a:r>
              <a:rPr lang="en-US" sz="1600" b="0" i="0" dirty="0">
                <a:solidFill>
                  <a:srgbClr val="FF0000"/>
                </a:solidFill>
                <a:effectLst/>
                <a:latin typeface="Times New Roman" panose="02020603050405020304" pitchFamily="18" charset="0"/>
                <a:cs typeface="Times New Roman" panose="02020603050405020304" pitchFamily="18" charset="0"/>
              </a:rPr>
              <a:t>it </a:t>
            </a:r>
            <a:r>
              <a:rPr lang="en-US" sz="1800" b="0" i="0" dirty="0">
                <a:solidFill>
                  <a:srgbClr val="FF0000"/>
                </a:solidFill>
                <a:effectLst/>
                <a:latin typeface="Times New Roman" panose="02020603050405020304" pitchFamily="18" charset="0"/>
                <a:cs typeface="Times New Roman" panose="02020603050405020304" pitchFamily="18" charset="0"/>
              </a:rPr>
              <a:t>is compiled. Of course, the login command will remain bugged with no trace in source anywhere</a:t>
            </a:r>
            <a:r>
              <a:rPr lang="en-US" dirty="0">
                <a:solidFill>
                  <a:srgbClr val="FF0000"/>
                </a:solidFill>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7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A4458-24F6-F446-96F3-4DF95030A4AD}"/>
              </a:ext>
            </a:extLst>
          </p:cNvPr>
          <p:cNvSpPr>
            <a:spLocks noGrp="1"/>
          </p:cNvSpPr>
          <p:nvPr>
            <p:ph type="title"/>
          </p:nvPr>
        </p:nvSpPr>
        <p:spPr/>
        <p:txBody>
          <a:bodyPr>
            <a:normAutofit fontScale="90000"/>
          </a:bodyPr>
          <a:lstStyle/>
          <a:p>
            <a:r>
              <a:rPr lang="en-US" dirty="0"/>
              <a:t>A 2021 NCSU/Microsoft found that many of the top 1% of </a:t>
            </a:r>
            <a:r>
              <a:rPr lang="en-US" dirty="0" err="1"/>
              <a:t>npm</a:t>
            </a:r>
            <a:r>
              <a:rPr lang="en-US" dirty="0"/>
              <a:t> packages had vulnerabilities</a:t>
            </a:r>
          </a:p>
        </p:txBody>
      </p:sp>
      <p:sp>
        <p:nvSpPr>
          <p:cNvPr id="4" name="Text Placeholder 3">
            <a:extLst>
              <a:ext uri="{FF2B5EF4-FFF2-40B4-BE49-F238E27FC236}">
                <a16:creationId xmlns:a16="http://schemas.microsoft.com/office/drawing/2014/main" id="{99AB75F7-3C56-454D-A9C5-791FE839064A}"/>
              </a:ext>
            </a:extLst>
          </p:cNvPr>
          <p:cNvSpPr>
            <a:spLocks noGrp="1"/>
          </p:cNvSpPr>
          <p:nvPr>
            <p:ph idx="1"/>
          </p:nvPr>
        </p:nvSpPr>
        <p:spPr>
          <a:xfrm>
            <a:off x="838200" y="1630496"/>
            <a:ext cx="4611296" cy="4221002"/>
          </a:xfrm>
        </p:spPr>
        <p:txBody>
          <a:bodyPr>
            <a:normAutofit/>
          </a:bodyPr>
          <a:lstStyle/>
          <a:p>
            <a:r>
              <a:rPr lang="en-US" dirty="0"/>
              <a:t>Package inactive or deprecated, yet still in use</a:t>
            </a:r>
          </a:p>
          <a:p>
            <a:r>
              <a:rPr lang="en-US" dirty="0"/>
              <a:t>No active maintainers</a:t>
            </a:r>
          </a:p>
        </p:txBody>
      </p:sp>
      <p:sp>
        <p:nvSpPr>
          <p:cNvPr id="6" name="TextBox 5">
            <a:extLst>
              <a:ext uri="{FF2B5EF4-FFF2-40B4-BE49-F238E27FC236}">
                <a16:creationId xmlns:a16="http://schemas.microsoft.com/office/drawing/2014/main" id="{4976423B-E78F-124B-8556-A26CC43B69A1}"/>
              </a:ext>
            </a:extLst>
          </p:cNvPr>
          <p:cNvSpPr txBox="1"/>
          <p:nvPr/>
        </p:nvSpPr>
        <p:spPr>
          <a:xfrm>
            <a:off x="5279642" y="6007840"/>
            <a:ext cx="6096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t>“What are Weak Links in the </a:t>
            </a:r>
            <a:r>
              <a:rPr lang="en-US" sz="900" dirty="0" err="1"/>
              <a:t>npm</a:t>
            </a:r>
            <a:r>
              <a:rPr lang="en-US" sz="900" dirty="0"/>
              <a:t> Supply Chain?” By: Nusrat </a:t>
            </a:r>
            <a:r>
              <a:rPr lang="en-US" sz="900" dirty="0" err="1"/>
              <a:t>Zahan</a:t>
            </a:r>
            <a:r>
              <a:rPr lang="en-US" sz="900" dirty="0"/>
              <a:t>, Thomas Zimmermann, Patrice </a:t>
            </a:r>
            <a:r>
              <a:rPr lang="en-US" sz="900" dirty="0" err="1"/>
              <a:t>Godefroid</a:t>
            </a:r>
            <a:r>
              <a:rPr lang="en-US" sz="900" dirty="0"/>
              <a:t>, Brendan Murphy, Chandra </a:t>
            </a:r>
            <a:r>
              <a:rPr lang="en-US" sz="900" dirty="0" err="1"/>
              <a:t>Maddila</a:t>
            </a:r>
            <a:r>
              <a:rPr lang="en-US" sz="900" dirty="0"/>
              <a:t>, Laurie Williams </a:t>
            </a:r>
            <a:r>
              <a:rPr lang="en-US" sz="900" dirty="0">
                <a:hlinkClick r:id="rId3"/>
              </a:rPr>
              <a:t>https://arxiv.org/abs/2112.10165</a:t>
            </a:r>
            <a:r>
              <a:rPr lang="en-US" sz="900" dirty="0"/>
              <a:t> </a:t>
            </a:r>
          </a:p>
        </p:txBody>
      </p:sp>
      <p:pic>
        <p:nvPicPr>
          <p:cNvPr id="3" name="Image" descr="Image">
            <a:extLst>
              <a:ext uri="{FF2B5EF4-FFF2-40B4-BE49-F238E27FC236}">
                <a16:creationId xmlns:a16="http://schemas.microsoft.com/office/drawing/2014/main" id="{65782A2A-AA5B-8BE0-717E-1D37D7C1A135}"/>
              </a:ext>
            </a:extLst>
          </p:cNvPr>
          <p:cNvPicPr>
            <a:picLocks noChangeAspect="1"/>
          </p:cNvPicPr>
          <p:nvPr/>
        </p:nvPicPr>
        <p:blipFill>
          <a:blip r:embed="rId4"/>
          <a:stretch>
            <a:fillRect/>
          </a:stretch>
        </p:blipFill>
        <p:spPr>
          <a:xfrm>
            <a:off x="5279642" y="1500160"/>
            <a:ext cx="6439341" cy="1588257"/>
          </a:xfrm>
          <a:prstGeom prst="rect">
            <a:avLst/>
          </a:prstGeom>
          <a:ln w="12700">
            <a:miter lim="400000"/>
          </a:ln>
        </p:spPr>
      </p:pic>
      <p:sp>
        <p:nvSpPr>
          <p:cNvPr id="5" name="Text Placeholder 3">
            <a:extLst>
              <a:ext uri="{FF2B5EF4-FFF2-40B4-BE49-F238E27FC236}">
                <a16:creationId xmlns:a16="http://schemas.microsoft.com/office/drawing/2014/main" id="{D38AB2AC-29C6-91EE-6155-A86D5C68A5BF}"/>
              </a:ext>
            </a:extLst>
          </p:cNvPr>
          <p:cNvSpPr txBox="1">
            <a:spLocks/>
          </p:cNvSpPr>
          <p:nvPr/>
        </p:nvSpPr>
        <p:spPr>
          <a:xfrm>
            <a:off x="838200" y="3088417"/>
            <a:ext cx="9484605" cy="31077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At least one maintainer with an inactive (purchasable) email domain</a:t>
            </a:r>
          </a:p>
          <a:p>
            <a:r>
              <a:rPr lang="en-US" dirty="0"/>
              <a:t>Too many maintainers or contributors to make effective maintenance or code control</a:t>
            </a:r>
          </a:p>
          <a:p>
            <a:r>
              <a:rPr lang="en-US" dirty="0"/>
              <a:t>Maintainers are maintaining too many packages</a:t>
            </a:r>
          </a:p>
          <a:p>
            <a:r>
              <a:rPr lang="en-US" dirty="0"/>
              <a:t>Many statistics/combinations: see the paper for details.</a:t>
            </a:r>
          </a:p>
        </p:txBody>
      </p:sp>
    </p:spTree>
    <p:extLst>
      <p:ext uri="{BB962C8B-B14F-4D97-AF65-F5344CB8AC3E}">
        <p14:creationId xmlns:p14="http://schemas.microsoft.com/office/powerpoint/2010/main" val="3926643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91383-52F9-C14B-5664-7E82333614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AF9101-7294-16F4-A039-2327D86FA99F}"/>
              </a:ext>
            </a:extLst>
          </p:cNvPr>
          <p:cNvSpPr>
            <a:spLocks noGrp="1"/>
          </p:cNvSpPr>
          <p:nvPr>
            <p:ph type="title"/>
          </p:nvPr>
        </p:nvSpPr>
        <p:spPr/>
        <p:txBody>
          <a:bodyPr/>
          <a:lstStyle/>
          <a:p>
            <a:r>
              <a:rPr lang="en-US" dirty="0"/>
              <a:t>Your suppliers' risks are your risks</a:t>
            </a:r>
          </a:p>
        </p:txBody>
      </p:sp>
      <p:sp>
        <p:nvSpPr>
          <p:cNvPr id="6" name="Content Placeholder 5">
            <a:extLst>
              <a:ext uri="{FF2B5EF4-FFF2-40B4-BE49-F238E27FC236}">
                <a16:creationId xmlns:a16="http://schemas.microsoft.com/office/drawing/2014/main" id="{0C6EAECE-80CB-C34A-AA3B-81C6922BB7D5}"/>
              </a:ext>
            </a:extLst>
          </p:cNvPr>
          <p:cNvSpPr>
            <a:spLocks noGrp="1"/>
          </p:cNvSpPr>
          <p:nvPr>
            <p:ph idx="1"/>
          </p:nvPr>
        </p:nvSpPr>
        <p:spPr>
          <a:xfrm>
            <a:off x="838200" y="1500160"/>
            <a:ext cx="5514474" cy="4351338"/>
          </a:xfrm>
        </p:spPr>
        <p:txBody>
          <a:bodyPr>
            <a:normAutofit fontScale="92500" lnSpcReduction="10000"/>
          </a:bodyPr>
          <a:lstStyle/>
          <a:p>
            <a:r>
              <a:rPr lang="en-US" dirty="0"/>
              <a:t>"Known Crewmembers" can get to the cockpit without inspection.</a:t>
            </a:r>
          </a:p>
          <a:p>
            <a:r>
              <a:rPr lang="en-US" dirty="0">
                <a:highlight>
                  <a:srgbClr val="00FF00"/>
                </a:highlight>
              </a:rPr>
              <a:t>Large airlines: Each airline runs its own authorization system, but small airlines rely on a vendor</a:t>
            </a:r>
          </a:p>
          <a:p>
            <a:r>
              <a:rPr lang="en-US" dirty="0"/>
              <a:t>The authors found one such vendor that had an SQL injection error </a:t>
            </a:r>
          </a:p>
          <a:p>
            <a:r>
              <a:rPr lang="en-US" dirty="0"/>
              <a:t>Using the username of </a:t>
            </a:r>
            <a:r>
              <a:rPr lang="en-US" dirty="0">
                <a:highlight>
                  <a:srgbClr val="FFFF00"/>
                </a:highlight>
              </a:rPr>
              <a:t>' or '1'='1</a:t>
            </a:r>
            <a:r>
              <a:rPr lang="en-US" dirty="0"/>
              <a:t> and password of ') </a:t>
            </a:r>
            <a:r>
              <a:rPr lang="en-US" dirty="0">
                <a:highlight>
                  <a:srgbClr val="FFFF00"/>
                </a:highlight>
              </a:rPr>
              <a:t>OR MD5('1')=MD5('1</a:t>
            </a:r>
            <a:r>
              <a:rPr lang="en-US" dirty="0"/>
              <a:t>, we were able to login to </a:t>
            </a:r>
            <a:r>
              <a:rPr lang="en-US" dirty="0" err="1"/>
              <a:t>FlyCASS</a:t>
            </a:r>
            <a:r>
              <a:rPr lang="en-US" dirty="0"/>
              <a:t> as an administrator of Air Transport International!</a:t>
            </a:r>
          </a:p>
          <a:p>
            <a:endParaRPr lang="en-US" dirty="0"/>
          </a:p>
          <a:p>
            <a:endParaRPr lang="en-US" dirty="0"/>
          </a:p>
        </p:txBody>
      </p:sp>
      <p:sp>
        <p:nvSpPr>
          <p:cNvPr id="3" name="Slide Number Placeholder 2">
            <a:extLst>
              <a:ext uri="{FF2B5EF4-FFF2-40B4-BE49-F238E27FC236}">
                <a16:creationId xmlns:a16="http://schemas.microsoft.com/office/drawing/2014/main" id="{A4CE092E-96CB-AB67-A87C-D4EFD3A95BBA}"/>
              </a:ext>
            </a:extLst>
          </p:cNvPr>
          <p:cNvSpPr>
            <a:spLocks noGrp="1"/>
          </p:cNvSpPr>
          <p:nvPr>
            <p:ph type="sldNum" sz="quarter" idx="12"/>
          </p:nvPr>
        </p:nvSpPr>
        <p:spPr/>
        <p:txBody>
          <a:bodyPr/>
          <a:lstStyle/>
          <a:p>
            <a:fld id="{20F37917-FD3A-4669-9018-DA04BCDD3D75}" type="slidenum">
              <a:rPr lang="en-US" smtClean="0"/>
              <a:t>36</a:t>
            </a:fld>
            <a:endParaRPr lang="en-US"/>
          </a:p>
        </p:txBody>
      </p:sp>
      <p:pic>
        <p:nvPicPr>
          <p:cNvPr id="16" name="Picture 15">
            <a:extLst>
              <a:ext uri="{FF2B5EF4-FFF2-40B4-BE49-F238E27FC236}">
                <a16:creationId xmlns:a16="http://schemas.microsoft.com/office/drawing/2014/main" id="{C5632CF3-E27F-81B5-30D5-FA9F47CBDE24}"/>
              </a:ext>
            </a:extLst>
          </p:cNvPr>
          <p:cNvPicPr>
            <a:picLocks noChangeAspect="1"/>
          </p:cNvPicPr>
          <p:nvPr/>
        </p:nvPicPr>
        <p:blipFill>
          <a:blip r:embed="rId3"/>
          <a:stretch>
            <a:fillRect/>
          </a:stretch>
        </p:blipFill>
        <p:spPr>
          <a:xfrm>
            <a:off x="6845968" y="1857643"/>
            <a:ext cx="4187536" cy="3885550"/>
          </a:xfrm>
          <a:prstGeom prst="rect">
            <a:avLst/>
          </a:prstGeom>
        </p:spPr>
      </p:pic>
      <p:sp>
        <p:nvSpPr>
          <p:cNvPr id="17" name="This is an attack">
            <a:extLst>
              <a:ext uri="{FF2B5EF4-FFF2-40B4-BE49-F238E27FC236}">
                <a16:creationId xmlns:a16="http://schemas.microsoft.com/office/drawing/2014/main" id="{0DE017EC-167D-86BE-DC6B-82885B3F760A}"/>
              </a:ext>
            </a:extLst>
          </p:cNvPr>
          <p:cNvSpPr txBox="1"/>
          <p:nvPr/>
        </p:nvSpPr>
        <p:spPr>
          <a:xfrm>
            <a:off x="8976092" y="3800418"/>
            <a:ext cx="2550706" cy="106695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ctr">
            <a:spAutoFit/>
          </a:bodyPr>
          <a:lstStyle>
            <a:lvl1pPr algn="l" defTabSz="825500">
              <a:spcBef>
                <a:spcPts val="3400"/>
              </a:spcBef>
              <a:defRPr sz="4900" cap="all">
                <a:solidFill>
                  <a:srgbClr val="8C1818"/>
                </a:solidFill>
                <a:latin typeface="Ronnia Cond Bold"/>
                <a:ea typeface="Ronnia Cond Bold"/>
                <a:cs typeface="Ronnia Cond Bold"/>
                <a:sym typeface="Ronnia Cond Bold"/>
              </a:defRPr>
            </a:lvl1pPr>
          </a:lstStyle>
          <a:p>
            <a:r>
              <a:rPr lang="en-US" sz="6600" dirty="0">
                <a:highlight>
                  <a:srgbClr val="FFFF00"/>
                </a:highlight>
                <a:latin typeface="Algerian" panose="04020705040A02060702" pitchFamily="82" charset="0"/>
              </a:rPr>
              <a:t>OOPs! </a:t>
            </a:r>
            <a:endParaRPr sz="6600" dirty="0">
              <a:highlight>
                <a:srgbClr val="FFFF00"/>
              </a:highlight>
              <a:latin typeface="Algerian" panose="04020705040A02060702" pitchFamily="82" charset="0"/>
            </a:endParaRPr>
          </a:p>
        </p:txBody>
      </p:sp>
      <p:sp>
        <p:nvSpPr>
          <p:cNvPr id="20" name="TextBox 19">
            <a:extLst>
              <a:ext uri="{FF2B5EF4-FFF2-40B4-BE49-F238E27FC236}">
                <a16:creationId xmlns:a16="http://schemas.microsoft.com/office/drawing/2014/main" id="{8D822A5D-EE2A-4F1F-663A-45974AAE8D94}"/>
              </a:ext>
            </a:extLst>
          </p:cNvPr>
          <p:cNvSpPr txBox="1"/>
          <p:nvPr/>
        </p:nvSpPr>
        <p:spPr>
          <a:xfrm>
            <a:off x="8289758" y="5900290"/>
            <a:ext cx="2907632" cy="597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accent1"/>
                </a:solidFill>
                <a:hlinkClick r:id="rId4"/>
              </a:rPr>
              <a:t>https://ian.sh/tsa</a:t>
            </a:r>
            <a:endParaRPr lang="en-US" dirty="0">
              <a:solidFill>
                <a:schemeClr val="accent1"/>
              </a:solidFill>
            </a:endParaRPr>
          </a:p>
        </p:txBody>
      </p:sp>
    </p:spTree>
    <p:extLst>
      <p:ext uri="{BB962C8B-B14F-4D97-AF65-F5344CB8AC3E}">
        <p14:creationId xmlns:p14="http://schemas.microsoft.com/office/powerpoint/2010/main" val="3029668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B6DA8-70D1-303D-18E3-71FE5D07324D}"/>
              </a:ext>
            </a:extLst>
          </p:cNvPr>
          <p:cNvSpPr>
            <a:spLocks noGrp="1"/>
          </p:cNvSpPr>
          <p:nvPr>
            <p:ph type="title"/>
          </p:nvPr>
        </p:nvSpPr>
        <p:spPr/>
        <p:txBody>
          <a:bodyPr/>
          <a:lstStyle/>
          <a:p>
            <a:r>
              <a:rPr lang="en-US" dirty="0"/>
              <a:t>Your suppliers' risks are your risks.</a:t>
            </a:r>
          </a:p>
        </p:txBody>
      </p:sp>
      <p:sp>
        <p:nvSpPr>
          <p:cNvPr id="3" name="Content Placeholder 2">
            <a:extLst>
              <a:ext uri="{FF2B5EF4-FFF2-40B4-BE49-F238E27FC236}">
                <a16:creationId xmlns:a16="http://schemas.microsoft.com/office/drawing/2014/main" id="{10FAE709-2436-0732-FAA7-C4EA9A4DCFB1}"/>
              </a:ext>
            </a:extLst>
          </p:cNvPr>
          <p:cNvSpPr>
            <a:spLocks noGrp="1"/>
          </p:cNvSpPr>
          <p:nvPr>
            <p:ph idx="1"/>
          </p:nvPr>
        </p:nvSpPr>
        <p:spPr/>
        <p:txBody>
          <a:bodyPr>
            <a:normAutofit/>
          </a:bodyPr>
          <a:lstStyle/>
          <a:p>
            <a:r>
              <a:rPr lang="en-US" dirty="0" err="1"/>
              <a:t>MOVEit</a:t>
            </a:r>
            <a:r>
              <a:rPr lang="en-US" dirty="0"/>
              <a:t> is a file transfer program owned by Progress Software. </a:t>
            </a:r>
          </a:p>
          <a:p>
            <a:r>
              <a:rPr lang="en-US" dirty="0"/>
              <a:t>Over 2500 organizations used the program to move sensitive personal data. </a:t>
            </a:r>
          </a:p>
          <a:p>
            <a:r>
              <a:rPr lang="en-US" dirty="0"/>
              <a:t>They were attacked in May 2023.</a:t>
            </a:r>
          </a:p>
          <a:p>
            <a:r>
              <a:rPr lang="en-US" dirty="0"/>
              <a:t>Prof. Wand says: my bank didn't use </a:t>
            </a:r>
            <a:r>
              <a:rPr lang="en-US" dirty="0" err="1"/>
              <a:t>MOVEit</a:t>
            </a:r>
            <a:r>
              <a:rPr lang="en-US" dirty="0"/>
              <a:t>, but they used a supplier who did.</a:t>
            </a:r>
          </a:p>
          <a:p>
            <a:r>
              <a:rPr lang="en-US" dirty="0"/>
              <a:t>Now, they have to take expensive steps to offer me identity-protection services, etc.</a:t>
            </a:r>
          </a:p>
          <a:p>
            <a:endParaRPr lang="en-US" dirty="0"/>
          </a:p>
        </p:txBody>
      </p:sp>
      <p:sp>
        <p:nvSpPr>
          <p:cNvPr id="4" name="Slide Number Placeholder 3">
            <a:extLst>
              <a:ext uri="{FF2B5EF4-FFF2-40B4-BE49-F238E27FC236}">
                <a16:creationId xmlns:a16="http://schemas.microsoft.com/office/drawing/2014/main" id="{E732DF74-5669-03C0-F310-01ED4E39CCA7}"/>
              </a:ext>
            </a:extLst>
          </p:cNvPr>
          <p:cNvSpPr>
            <a:spLocks noGrp="1"/>
          </p:cNvSpPr>
          <p:nvPr>
            <p:ph type="sldNum" sz="quarter" idx="12"/>
          </p:nvPr>
        </p:nvSpPr>
        <p:spPr/>
        <p:txBody>
          <a:bodyPr/>
          <a:lstStyle/>
          <a:p>
            <a:fld id="{20F37917-FD3A-4669-9018-DA04BCDD3D75}" type="slidenum">
              <a:rPr lang="en-US" smtClean="0"/>
              <a:t>37</a:t>
            </a:fld>
            <a:endParaRPr lang="en-US"/>
          </a:p>
        </p:txBody>
      </p:sp>
    </p:spTree>
    <p:extLst>
      <p:ext uri="{BB962C8B-B14F-4D97-AF65-F5344CB8AC3E}">
        <p14:creationId xmlns:p14="http://schemas.microsoft.com/office/powerpoint/2010/main" val="4257251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9776D-DB45-252B-5756-0D37A351E452}"/>
              </a:ext>
            </a:extLst>
          </p:cNvPr>
          <p:cNvSpPr>
            <a:spLocks noGrp="1"/>
          </p:cNvSpPr>
          <p:nvPr>
            <p:ph type="title"/>
          </p:nvPr>
        </p:nvSpPr>
        <p:spPr/>
        <p:txBody>
          <a:bodyPr/>
          <a:lstStyle/>
          <a:p>
            <a:r>
              <a:rPr lang="en-US" dirty="0"/>
              <a:t>Supply-chain risks include more than just software.</a:t>
            </a:r>
          </a:p>
        </p:txBody>
      </p:sp>
      <p:sp>
        <p:nvSpPr>
          <p:cNvPr id="4" name="Slide Number Placeholder 3">
            <a:extLst>
              <a:ext uri="{FF2B5EF4-FFF2-40B4-BE49-F238E27FC236}">
                <a16:creationId xmlns:a16="http://schemas.microsoft.com/office/drawing/2014/main" id="{96BAA69D-60B3-5A05-B18A-7ADC7ACFED1F}"/>
              </a:ext>
            </a:extLst>
          </p:cNvPr>
          <p:cNvSpPr>
            <a:spLocks noGrp="1"/>
          </p:cNvSpPr>
          <p:nvPr>
            <p:ph type="sldNum" sz="quarter" idx="12"/>
          </p:nvPr>
        </p:nvSpPr>
        <p:spPr/>
        <p:txBody>
          <a:bodyPr/>
          <a:lstStyle/>
          <a:p>
            <a:fld id="{20F37917-FD3A-4669-9018-DA04BCDD3D75}" type="slidenum">
              <a:rPr lang="en-US" smtClean="0"/>
              <a:t>38</a:t>
            </a:fld>
            <a:endParaRPr lang="en-US"/>
          </a:p>
        </p:txBody>
      </p:sp>
      <p:pic>
        <p:nvPicPr>
          <p:cNvPr id="6" name="Picture 5">
            <a:extLst>
              <a:ext uri="{FF2B5EF4-FFF2-40B4-BE49-F238E27FC236}">
                <a16:creationId xmlns:a16="http://schemas.microsoft.com/office/drawing/2014/main" id="{53B08F41-D9C1-3E2F-DC94-74185B683F58}"/>
              </a:ext>
            </a:extLst>
          </p:cNvPr>
          <p:cNvPicPr>
            <a:picLocks noChangeAspect="1"/>
          </p:cNvPicPr>
          <p:nvPr/>
        </p:nvPicPr>
        <p:blipFill>
          <a:blip r:embed="rId3"/>
          <a:stretch>
            <a:fillRect/>
          </a:stretch>
        </p:blipFill>
        <p:spPr>
          <a:xfrm>
            <a:off x="0" y="1500160"/>
            <a:ext cx="6210300" cy="5676900"/>
          </a:xfrm>
          <a:prstGeom prst="rect">
            <a:avLst/>
          </a:prstGeom>
          <a:ln>
            <a:solidFill>
              <a:schemeClr val="tx1"/>
            </a:solidFill>
          </a:ln>
        </p:spPr>
      </p:pic>
      <p:pic>
        <p:nvPicPr>
          <p:cNvPr id="8" name="Picture 7">
            <a:extLst>
              <a:ext uri="{FF2B5EF4-FFF2-40B4-BE49-F238E27FC236}">
                <a16:creationId xmlns:a16="http://schemas.microsoft.com/office/drawing/2014/main" id="{96EE0982-B2B3-FBE1-A5DA-B8A6A9CD8CAD}"/>
              </a:ext>
            </a:extLst>
          </p:cNvPr>
          <p:cNvPicPr>
            <a:picLocks noChangeAspect="1"/>
          </p:cNvPicPr>
          <p:nvPr/>
        </p:nvPicPr>
        <p:blipFill rotWithShape="1">
          <a:blip r:embed="rId4"/>
          <a:srcRect b="45524"/>
          <a:stretch/>
        </p:blipFill>
        <p:spPr>
          <a:xfrm>
            <a:off x="5838825" y="5400445"/>
            <a:ext cx="6353175" cy="1125987"/>
          </a:xfrm>
          <a:prstGeom prst="rect">
            <a:avLst/>
          </a:prstGeom>
          <a:ln>
            <a:solidFill>
              <a:schemeClr val="tx1"/>
            </a:solidFill>
          </a:ln>
        </p:spPr>
      </p:pic>
    </p:spTree>
    <p:extLst>
      <p:ext uri="{BB962C8B-B14F-4D97-AF65-F5344CB8AC3E}">
        <p14:creationId xmlns:p14="http://schemas.microsoft.com/office/powerpoint/2010/main" val="612519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9567-945A-A649-A6D6-B4FE1391686D}"/>
              </a:ext>
            </a:extLst>
          </p:cNvPr>
          <p:cNvSpPr>
            <a:spLocks noGrp="1"/>
          </p:cNvSpPr>
          <p:nvPr>
            <p:ph type="title"/>
          </p:nvPr>
        </p:nvSpPr>
        <p:spPr/>
        <p:txBody>
          <a:bodyPr/>
          <a:lstStyle/>
          <a:p>
            <a:r>
              <a:rPr lang="en-US" dirty="0"/>
              <a:t>Process-level Threat Mitigations</a:t>
            </a:r>
          </a:p>
        </p:txBody>
      </p:sp>
      <p:sp>
        <p:nvSpPr>
          <p:cNvPr id="3" name="Text Placeholder 2">
            <a:extLst>
              <a:ext uri="{FF2B5EF4-FFF2-40B4-BE49-F238E27FC236}">
                <a16:creationId xmlns:a16="http://schemas.microsoft.com/office/drawing/2014/main" id="{B7B5497D-6087-DB49-8031-3C71B1856A1B}"/>
              </a:ext>
            </a:extLst>
          </p:cNvPr>
          <p:cNvSpPr>
            <a:spLocks noGrp="1"/>
          </p:cNvSpPr>
          <p:nvPr>
            <p:ph idx="1"/>
          </p:nvPr>
        </p:nvSpPr>
        <p:spPr/>
        <p:txBody>
          <a:bodyPr>
            <a:normAutofit fontScale="92500" lnSpcReduction="20000"/>
          </a:bodyPr>
          <a:lstStyle/>
          <a:p>
            <a:r>
              <a:rPr lang="en-US" dirty="0"/>
              <a:t>External dependencies</a:t>
            </a:r>
          </a:p>
          <a:p>
            <a:pPr lvl="1">
              <a:spcBef>
                <a:spcPts val="1000"/>
              </a:spcBef>
            </a:pPr>
            <a:r>
              <a:rPr lang="en-US" dirty="0"/>
              <a:t>Audit all dependencies and their updates before applying them</a:t>
            </a:r>
          </a:p>
          <a:p>
            <a:r>
              <a:rPr lang="en-US" dirty="0"/>
              <a:t>In-house code</a:t>
            </a:r>
          </a:p>
          <a:p>
            <a:pPr lvl="1">
              <a:spcBef>
                <a:spcPts val="1000"/>
              </a:spcBef>
            </a:pPr>
            <a:r>
              <a:rPr lang="en-US" dirty="0"/>
              <a:t>Require developers to sign code before committing, require 2FA for signing keys, rotate signing keys regularly</a:t>
            </a:r>
          </a:p>
          <a:p>
            <a:r>
              <a:rPr lang="en-US" dirty="0"/>
              <a:t>Build process</a:t>
            </a:r>
          </a:p>
          <a:p>
            <a:pPr lvl="1">
              <a:spcBef>
                <a:spcPts val="1000"/>
              </a:spcBef>
            </a:pPr>
            <a:r>
              <a:rPr lang="en-US" dirty="0"/>
              <a:t>Audit build software, use trusted compilers and build chains</a:t>
            </a:r>
          </a:p>
          <a:p>
            <a:r>
              <a:rPr lang="en-US" dirty="0"/>
              <a:t>Distribution process</a:t>
            </a:r>
          </a:p>
          <a:p>
            <a:pPr lvl="1">
              <a:spcBef>
                <a:spcPts val="1000"/>
              </a:spcBef>
            </a:pPr>
            <a:r>
              <a:rPr lang="en-US" dirty="0"/>
              <a:t>Sign all packages, protect signing keys</a:t>
            </a:r>
          </a:p>
          <a:p>
            <a:r>
              <a:rPr lang="en-US" dirty="0"/>
              <a:t>Operating environment</a:t>
            </a:r>
          </a:p>
          <a:p>
            <a:pPr lvl="1">
              <a:spcBef>
                <a:spcPts val="1000"/>
              </a:spcBef>
            </a:pPr>
            <a:r>
              <a:rPr lang="en-US" dirty="0"/>
              <a:t>Isolate applications in containers or VMs</a:t>
            </a:r>
          </a:p>
        </p:txBody>
      </p:sp>
    </p:spTree>
    <p:extLst>
      <p:ext uri="{BB962C8B-B14F-4D97-AF65-F5344CB8AC3E}">
        <p14:creationId xmlns:p14="http://schemas.microsoft.com/office/powerpoint/2010/main" val="52659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5EE76-9285-238F-5EE7-FE6F356AA0D1}"/>
              </a:ext>
            </a:extLst>
          </p:cNvPr>
          <p:cNvSpPr>
            <a:spLocks noGrp="1"/>
          </p:cNvSpPr>
          <p:nvPr>
            <p:ph type="title"/>
          </p:nvPr>
        </p:nvSpPr>
        <p:spPr/>
        <p:txBody>
          <a:bodyPr/>
          <a:lstStyle/>
          <a:p>
            <a:r>
              <a:rPr lang="en-US" dirty="0"/>
              <a:t>Security: Basic Vocabulary (1)</a:t>
            </a:r>
          </a:p>
        </p:txBody>
      </p:sp>
      <p:sp>
        <p:nvSpPr>
          <p:cNvPr id="3" name="Content Placeholder 2">
            <a:extLst>
              <a:ext uri="{FF2B5EF4-FFF2-40B4-BE49-F238E27FC236}">
                <a16:creationId xmlns:a16="http://schemas.microsoft.com/office/drawing/2014/main" id="{51FF7043-E4F9-A17C-F3B8-FD58CA6A73D6}"/>
              </a:ext>
            </a:extLst>
          </p:cNvPr>
          <p:cNvSpPr>
            <a:spLocks noGrp="1"/>
          </p:cNvSpPr>
          <p:nvPr>
            <p:ph idx="1"/>
          </p:nvPr>
        </p:nvSpPr>
        <p:spPr/>
        <p:txBody>
          <a:bodyPr/>
          <a:lstStyle/>
          <a:p>
            <a:r>
              <a:rPr lang="en-US" dirty="0"/>
              <a:t>Security is a set of non-functional requirements (sometimes called “CIA”):</a:t>
            </a:r>
          </a:p>
          <a:p>
            <a:r>
              <a:rPr lang="en-US" dirty="0"/>
              <a:t>Confidentiality: is information disclosed to unauthorized individuals?</a:t>
            </a:r>
          </a:p>
          <a:p>
            <a:r>
              <a:rPr lang="en-US" dirty="0"/>
              <a:t>Integrity: is code or data tampered with?</a:t>
            </a:r>
          </a:p>
          <a:p>
            <a:r>
              <a:rPr lang="en-US" dirty="0"/>
              <a:t>Availability: is the system accessible and usable?</a:t>
            </a:r>
          </a:p>
          <a:p>
            <a:endParaRPr lang="en-US" dirty="0"/>
          </a:p>
        </p:txBody>
      </p:sp>
      <p:sp>
        <p:nvSpPr>
          <p:cNvPr id="4" name="Slide Number Placeholder 3">
            <a:extLst>
              <a:ext uri="{FF2B5EF4-FFF2-40B4-BE49-F238E27FC236}">
                <a16:creationId xmlns:a16="http://schemas.microsoft.com/office/drawing/2014/main" id="{87774AF4-9C48-112F-56C4-79515273B15D}"/>
              </a:ext>
            </a:extLst>
          </p:cNvPr>
          <p:cNvSpPr>
            <a:spLocks noGrp="1"/>
          </p:cNvSpPr>
          <p:nvPr>
            <p:ph type="sldNum" sz="quarter" idx="12"/>
          </p:nvPr>
        </p:nvSpPr>
        <p:spPr/>
        <p:txBody>
          <a:bodyPr/>
          <a:lstStyle/>
          <a:p>
            <a:fld id="{20F37917-FD3A-4669-9018-DA04BCDD3D75}" type="slidenum">
              <a:rPr lang="en-US" smtClean="0"/>
              <a:t>4</a:t>
            </a:fld>
            <a:endParaRPr lang="en-US"/>
          </a:p>
        </p:txBody>
      </p:sp>
    </p:spTree>
    <p:extLst>
      <p:ext uri="{BB962C8B-B14F-4D97-AF65-F5344CB8AC3E}">
        <p14:creationId xmlns:p14="http://schemas.microsoft.com/office/powerpoint/2010/main" val="747519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6010-2848-3F79-FC80-A141A47E7F3F}"/>
              </a:ext>
            </a:extLst>
          </p:cNvPr>
          <p:cNvSpPr>
            <a:spLocks noGrp="1"/>
          </p:cNvSpPr>
          <p:nvPr>
            <p:ph type="title"/>
          </p:nvPr>
        </p:nvSpPr>
        <p:spPr/>
        <p:txBody>
          <a:bodyPr/>
          <a:lstStyle/>
          <a:p>
            <a:r>
              <a:rPr lang="en-US" dirty="0"/>
              <a:t>Vulnerability #5: Failure to Apply Security Policies</a:t>
            </a:r>
          </a:p>
        </p:txBody>
      </p:sp>
      <p:sp>
        <p:nvSpPr>
          <p:cNvPr id="3" name="Content Placeholder 2">
            <a:extLst>
              <a:ext uri="{FF2B5EF4-FFF2-40B4-BE49-F238E27FC236}">
                <a16:creationId xmlns:a16="http://schemas.microsoft.com/office/drawing/2014/main" id="{8EF9911C-7C41-FC72-C3DB-359B3DDE35C7}"/>
              </a:ext>
            </a:extLst>
          </p:cNvPr>
          <p:cNvSpPr>
            <a:spLocks noGrp="1"/>
          </p:cNvSpPr>
          <p:nvPr>
            <p:ph idx="1"/>
          </p:nvPr>
        </p:nvSpPr>
        <p:spPr/>
        <p:txBody>
          <a:bodyPr/>
          <a:lstStyle/>
          <a:p>
            <a:pPr marL="0" indent="0">
              <a:buNone/>
            </a:pPr>
            <a:r>
              <a:rPr lang="en-US" dirty="0"/>
              <a:t>Remember the outline of our lecture:</a:t>
            </a:r>
          </a:p>
          <a:p>
            <a:pPr marL="514350" indent="-514350">
              <a:buFont typeface="+mj-lt"/>
              <a:buAutoNum type="arabicPeriod"/>
            </a:pPr>
            <a:r>
              <a:rPr lang="en-US" dirty="0">
                <a:solidFill>
                  <a:schemeClr val="bg2">
                    <a:lumMod val="75000"/>
                  </a:schemeClr>
                </a:solidFill>
              </a:rPr>
              <a:t>Definition of key vocabulary</a:t>
            </a:r>
          </a:p>
          <a:p>
            <a:pPr marL="514350" indent="-514350">
              <a:buFont typeface="+mj-lt"/>
              <a:buAutoNum type="arabicPeriod"/>
            </a:pPr>
            <a:r>
              <a:rPr lang="en-US" dirty="0">
                <a:solidFill>
                  <a:schemeClr val="bg2">
                    <a:lumMod val="75000"/>
                  </a:schemeClr>
                </a:solidFill>
              </a:rPr>
              <a:t>Some common vulnerabilities, and possible mitigations</a:t>
            </a:r>
          </a:p>
          <a:p>
            <a:pPr marL="514350" indent="-514350">
              <a:buFont typeface="+mj-lt"/>
              <a:buAutoNum type="arabicPeriod"/>
            </a:pPr>
            <a:r>
              <a:rPr lang="en-US" dirty="0">
                <a:solidFill>
                  <a:srgbClr val="FF0000"/>
                </a:solidFill>
              </a:rPr>
              <a:t>Getting security right is about people as well as software.</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2A7DE133-ADDD-9C96-A427-C9A2BD0FB364}"/>
              </a:ext>
            </a:extLst>
          </p:cNvPr>
          <p:cNvSpPr>
            <a:spLocks noGrp="1"/>
          </p:cNvSpPr>
          <p:nvPr>
            <p:ph type="sldNum" sz="quarter" idx="12"/>
          </p:nvPr>
        </p:nvSpPr>
        <p:spPr/>
        <p:txBody>
          <a:bodyPr/>
          <a:lstStyle/>
          <a:p>
            <a:fld id="{20F37917-FD3A-4669-9018-DA04BCDD3D75}" type="slidenum">
              <a:rPr lang="en-US" smtClean="0"/>
              <a:t>40</a:t>
            </a:fld>
            <a:endParaRPr lang="en-US"/>
          </a:p>
        </p:txBody>
      </p:sp>
    </p:spTree>
    <p:extLst>
      <p:ext uri="{BB962C8B-B14F-4D97-AF65-F5344CB8AC3E}">
        <p14:creationId xmlns:p14="http://schemas.microsoft.com/office/powerpoint/2010/main" val="1364659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B87C-26A1-1CB5-82AE-B9E3E252728F}"/>
              </a:ext>
            </a:extLst>
          </p:cNvPr>
          <p:cNvSpPr>
            <a:spLocks noGrp="1"/>
          </p:cNvSpPr>
          <p:nvPr>
            <p:ph type="title"/>
          </p:nvPr>
        </p:nvSpPr>
        <p:spPr/>
        <p:txBody>
          <a:bodyPr/>
          <a:lstStyle/>
          <a:p>
            <a:r>
              <a:rPr lang="en-US" dirty="0"/>
              <a:t>Example mechanism: secret detection</a:t>
            </a:r>
          </a:p>
        </p:txBody>
      </p:sp>
      <p:sp>
        <p:nvSpPr>
          <p:cNvPr id="3" name="Content Placeholder 2">
            <a:extLst>
              <a:ext uri="{FF2B5EF4-FFF2-40B4-BE49-F238E27FC236}">
                <a16:creationId xmlns:a16="http://schemas.microsoft.com/office/drawing/2014/main" id="{09DA1F5F-2E1A-D75F-DAB6-2AA06C2A7D50}"/>
              </a:ext>
            </a:extLst>
          </p:cNvPr>
          <p:cNvSpPr>
            <a:spLocks noGrp="1"/>
          </p:cNvSpPr>
          <p:nvPr>
            <p:ph idx="1"/>
          </p:nvPr>
        </p:nvSpPr>
        <p:spPr>
          <a:xfrm>
            <a:off x="838200" y="1500160"/>
            <a:ext cx="5416826" cy="4351338"/>
          </a:xfrm>
        </p:spPr>
        <p:txBody>
          <a:bodyPr/>
          <a:lstStyle/>
          <a:p>
            <a:r>
              <a:rPr lang="en-US" dirty="0"/>
              <a:t>Recall: SSL only talks about public/private keys.</a:t>
            </a:r>
          </a:p>
          <a:p>
            <a:r>
              <a:rPr lang="en-US" dirty="0"/>
              <a:t>Applications may have many other </a:t>
            </a:r>
            <a:r>
              <a:rPr lang="en-US" i="1" dirty="0"/>
              <a:t>secret</a:t>
            </a:r>
            <a:r>
              <a:rPr lang="en-US" dirty="0"/>
              <a:t> values (e.g. access tokens for other services)</a:t>
            </a:r>
          </a:p>
          <a:p>
            <a:r>
              <a:rPr lang="en-US" dirty="0"/>
              <a:t>Tools like </a:t>
            </a:r>
            <a:r>
              <a:rPr lang="en-US" i="1" dirty="0" err="1"/>
              <a:t>GitGuardian</a:t>
            </a:r>
            <a:r>
              <a:rPr lang="en-US" dirty="0"/>
              <a:t> automatically detect secrets in repositories</a:t>
            </a:r>
          </a:p>
          <a:p>
            <a:r>
              <a:rPr lang="en-US" dirty="0"/>
              <a:t>What happens when we put that in the toolchain?</a:t>
            </a:r>
          </a:p>
        </p:txBody>
      </p:sp>
      <p:sp>
        <p:nvSpPr>
          <p:cNvPr id="4" name="Slide Number Placeholder 3">
            <a:extLst>
              <a:ext uri="{FF2B5EF4-FFF2-40B4-BE49-F238E27FC236}">
                <a16:creationId xmlns:a16="http://schemas.microsoft.com/office/drawing/2014/main" id="{F56D9A2A-26EE-B44C-BCBE-697378D734C7}"/>
              </a:ext>
            </a:extLst>
          </p:cNvPr>
          <p:cNvSpPr>
            <a:spLocks noGrp="1"/>
          </p:cNvSpPr>
          <p:nvPr>
            <p:ph type="sldNum" sz="quarter" idx="12"/>
          </p:nvPr>
        </p:nvSpPr>
        <p:spPr/>
        <p:txBody>
          <a:bodyPr/>
          <a:lstStyle/>
          <a:p>
            <a:fld id="{20F37917-FD3A-4669-9018-DA04BCDD3D75}" type="slidenum">
              <a:rPr lang="en-US" smtClean="0"/>
              <a:t>41</a:t>
            </a:fld>
            <a:endParaRPr lang="en-US"/>
          </a:p>
        </p:txBody>
      </p:sp>
      <p:pic>
        <p:nvPicPr>
          <p:cNvPr id="5" name="Picture 4">
            <a:extLst>
              <a:ext uri="{FF2B5EF4-FFF2-40B4-BE49-F238E27FC236}">
                <a16:creationId xmlns:a16="http://schemas.microsoft.com/office/drawing/2014/main" id="{DD80FCE0-7476-157D-B2E2-16F3C5D21B29}"/>
              </a:ext>
            </a:extLst>
          </p:cNvPr>
          <p:cNvPicPr>
            <a:picLocks noChangeAspect="1"/>
          </p:cNvPicPr>
          <p:nvPr/>
        </p:nvPicPr>
        <p:blipFill>
          <a:blip r:embed="rId2"/>
          <a:stretch>
            <a:fillRect/>
          </a:stretch>
        </p:blipFill>
        <p:spPr>
          <a:xfrm>
            <a:off x="6546573" y="1760657"/>
            <a:ext cx="5416826" cy="3830344"/>
          </a:xfrm>
          <a:prstGeom prst="rect">
            <a:avLst/>
          </a:prstGeom>
        </p:spPr>
      </p:pic>
    </p:spTree>
    <p:extLst>
      <p:ext uri="{BB962C8B-B14F-4D97-AF65-F5344CB8AC3E}">
        <p14:creationId xmlns:p14="http://schemas.microsoft.com/office/powerpoint/2010/main" val="2921844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51F3B-F355-EB4F-926D-C0E1CB396309}"/>
              </a:ext>
            </a:extLst>
          </p:cNvPr>
          <p:cNvSpPr>
            <a:spLocks noGrp="1"/>
          </p:cNvSpPr>
          <p:nvPr>
            <p:ph type="title"/>
          </p:nvPr>
        </p:nvSpPr>
        <p:spPr/>
        <p:txBody>
          <a:bodyPr>
            <a:normAutofit/>
          </a:bodyPr>
          <a:lstStyle/>
          <a:p>
            <a:r>
              <a:rPr lang="en-US" sz="3600" dirty="0"/>
              <a:t>Do developers keep secret keys secret, even when they are warned?</a:t>
            </a:r>
          </a:p>
        </p:txBody>
      </p:sp>
      <p:sp>
        <p:nvSpPr>
          <p:cNvPr id="4" name="Text Placeholder 3">
            <a:extLst>
              <a:ext uri="{FF2B5EF4-FFF2-40B4-BE49-F238E27FC236}">
                <a16:creationId xmlns:a16="http://schemas.microsoft.com/office/drawing/2014/main" id="{32124C87-8E0C-814E-BF12-4F5B4055540E}"/>
              </a:ext>
            </a:extLst>
          </p:cNvPr>
          <p:cNvSpPr>
            <a:spLocks noGrp="1"/>
          </p:cNvSpPr>
          <p:nvPr>
            <p:ph idx="1"/>
          </p:nvPr>
        </p:nvSpPr>
        <p:spPr>
          <a:xfrm>
            <a:off x="838199" y="1500160"/>
            <a:ext cx="10288971" cy="4351338"/>
          </a:xfrm>
        </p:spPr>
        <p:txBody>
          <a:bodyPr>
            <a:normAutofit/>
          </a:bodyPr>
          <a:lstStyle/>
          <a:p>
            <a:r>
              <a:rPr lang="en-US" dirty="0"/>
              <a:t>Industrial study of secret detection tool in a large software services company with over 1,000 developers, operating for over 10 years</a:t>
            </a:r>
          </a:p>
          <a:p>
            <a:r>
              <a:rPr lang="en-US" dirty="0"/>
              <a:t>What do developers do when they get warnings of secrets in repository?</a:t>
            </a:r>
          </a:p>
          <a:p>
            <a:pPr lvl="1"/>
            <a:r>
              <a:rPr lang="en-US" dirty="0"/>
              <a:t>49% remove the secrets; 51% bypass the warning</a:t>
            </a:r>
          </a:p>
          <a:p>
            <a:r>
              <a:rPr lang="en-US" dirty="0"/>
              <a:t>Why do developers bypass warnings?</a:t>
            </a:r>
          </a:p>
          <a:p>
            <a:pPr lvl="1"/>
            <a:r>
              <a:rPr lang="en-US" dirty="0"/>
              <a:t>44% report false positives, 6% are already exposed secrets, remaining are “development-related” reasons, e.g. “not a production credential” or “no significant security value”</a:t>
            </a:r>
          </a:p>
          <a:p>
            <a:endParaRPr lang="en-US" dirty="0"/>
          </a:p>
        </p:txBody>
      </p:sp>
      <p:sp>
        <p:nvSpPr>
          <p:cNvPr id="6" name="TextBox 5">
            <a:extLst>
              <a:ext uri="{FF2B5EF4-FFF2-40B4-BE49-F238E27FC236}">
                <a16:creationId xmlns:a16="http://schemas.microsoft.com/office/drawing/2014/main" id="{738664A1-DA08-294D-847B-632B1C3EFD29}"/>
              </a:ext>
            </a:extLst>
          </p:cNvPr>
          <p:cNvSpPr txBox="1"/>
          <p:nvPr/>
        </p:nvSpPr>
        <p:spPr>
          <a:xfrm>
            <a:off x="2108200" y="6257836"/>
            <a:ext cx="77089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dirty="0">
                <a:solidFill>
                  <a:srgbClr val="333333"/>
                </a:solidFill>
                <a:latin typeface="Georgia" panose="02040502050405020303" pitchFamily="18" charset="0"/>
              </a:rPr>
              <a:t>“Why secret detection tools are not enough: It’s not just about false positives - An industrial case study”</a:t>
            </a:r>
          </a:p>
          <a:p>
            <a:r>
              <a:rPr lang="en-US" sz="900" dirty="0">
                <a:solidFill>
                  <a:srgbClr val="333333"/>
                </a:solidFill>
                <a:latin typeface="Georgia" panose="02040502050405020303" pitchFamily="18" charset="0"/>
              </a:rPr>
              <a:t>Md </a:t>
            </a:r>
            <a:r>
              <a:rPr lang="en-US" sz="900" dirty="0" err="1">
                <a:solidFill>
                  <a:srgbClr val="333333"/>
                </a:solidFill>
                <a:latin typeface="Georgia" panose="02040502050405020303" pitchFamily="18" charset="0"/>
              </a:rPr>
              <a:t>Rayhanur</a:t>
            </a:r>
            <a:r>
              <a:rPr lang="en-US" sz="900" dirty="0">
                <a:solidFill>
                  <a:srgbClr val="333333"/>
                </a:solidFill>
                <a:latin typeface="Georgia" panose="02040502050405020303" pitchFamily="18" charset="0"/>
              </a:rPr>
              <a:t> Rahman, </a:t>
            </a:r>
            <a:r>
              <a:rPr lang="en-US" sz="900" dirty="0" err="1">
                <a:solidFill>
                  <a:srgbClr val="333333"/>
                </a:solidFill>
                <a:latin typeface="Georgia" panose="02040502050405020303" pitchFamily="18" charset="0"/>
              </a:rPr>
              <a:t>Nasif</a:t>
            </a:r>
            <a:r>
              <a:rPr lang="en-US" sz="900" dirty="0">
                <a:solidFill>
                  <a:srgbClr val="333333"/>
                </a:solidFill>
                <a:latin typeface="Georgia" panose="02040502050405020303" pitchFamily="18" charset="0"/>
              </a:rPr>
              <a:t> Imtiaz, Margaret-Anne </a:t>
            </a:r>
            <a:r>
              <a:rPr lang="en-US" sz="900" dirty="0" err="1">
                <a:solidFill>
                  <a:srgbClr val="333333"/>
                </a:solidFill>
                <a:latin typeface="Georgia" panose="02040502050405020303" pitchFamily="18" charset="0"/>
              </a:rPr>
              <a:t>Storey</a:t>
            </a:r>
            <a:r>
              <a:rPr lang="en-US" sz="900" dirty="0">
                <a:solidFill>
                  <a:srgbClr val="333333"/>
                </a:solidFill>
                <a:latin typeface="Georgia" panose="02040502050405020303" pitchFamily="18" charset="0"/>
              </a:rPr>
              <a:t> &amp; Laurie Williams  </a:t>
            </a:r>
            <a:r>
              <a:rPr lang="en-US" sz="900" dirty="0">
                <a:solidFill>
                  <a:srgbClr val="333333"/>
                </a:solidFill>
                <a:latin typeface="Georgia" panose="02040502050405020303" pitchFamily="18" charset="0"/>
                <a:hlinkClick r:id="rId3"/>
              </a:rPr>
              <a:t>https://link.springer.com/article/10.1007/s10664-021-10109-y</a:t>
            </a:r>
            <a:r>
              <a:rPr lang="en-US" sz="900" dirty="0">
                <a:solidFill>
                  <a:srgbClr val="333333"/>
                </a:solidFill>
                <a:latin typeface="Georgia" panose="02040502050405020303" pitchFamily="18" charset="0"/>
              </a:rPr>
              <a:t> </a:t>
            </a:r>
            <a:endParaRPr lang="en-US" sz="900" dirty="0"/>
          </a:p>
        </p:txBody>
      </p:sp>
      <p:sp>
        <p:nvSpPr>
          <p:cNvPr id="5" name="TextBox 4">
            <a:extLst>
              <a:ext uri="{FF2B5EF4-FFF2-40B4-BE49-F238E27FC236}">
                <a16:creationId xmlns:a16="http://schemas.microsoft.com/office/drawing/2014/main" id="{1E08015D-93BC-D0B6-A73A-D67F74461F2F}"/>
              </a:ext>
            </a:extLst>
          </p:cNvPr>
          <p:cNvSpPr txBox="1"/>
          <p:nvPr/>
        </p:nvSpPr>
        <p:spPr>
          <a:xfrm>
            <a:off x="7560013" y="5126845"/>
            <a:ext cx="3793787" cy="974626"/>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algn="ctr" defTabSz="1219169" hangingPunct="0"/>
            <a:r>
              <a:rPr lang="en-US" sz="3000" dirty="0">
                <a:solidFill>
                  <a:schemeClr val="tx1"/>
                </a:solidFill>
                <a:sym typeface="Helvetica Neue"/>
              </a:rPr>
              <a:t>Is it a tool problem or a management problem?</a:t>
            </a:r>
          </a:p>
        </p:txBody>
      </p:sp>
    </p:spTree>
    <p:extLst>
      <p:ext uri="{BB962C8B-B14F-4D97-AF65-F5344CB8AC3E}">
        <p14:creationId xmlns:p14="http://schemas.microsoft.com/office/powerpoint/2010/main" val="1260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Broken Authentication + Access Control"/>
          <p:cNvSpPr txBox="1">
            <a:spLocks noGrp="1"/>
          </p:cNvSpPr>
          <p:nvPr>
            <p:ph type="title"/>
          </p:nvPr>
        </p:nvSpPr>
        <p:spPr>
          <a:prstGeom prst="rect">
            <a:avLst/>
          </a:prstGeom>
        </p:spPr>
        <p:txBody>
          <a:bodyPr/>
          <a:lstStyle/>
          <a:p>
            <a:r>
              <a:rPr lang="en-US" dirty="0"/>
              <a:t>Other mitigations for access-control threats</a:t>
            </a:r>
            <a:endParaRPr dirty="0"/>
          </a:p>
        </p:txBody>
      </p:sp>
      <p:sp>
        <p:nvSpPr>
          <p:cNvPr id="222" name="Implement multi-factor authentication…"/>
          <p:cNvSpPr txBox="1">
            <a:spLocks noGrp="1"/>
          </p:cNvSpPr>
          <p:nvPr>
            <p:ph idx="1"/>
          </p:nvPr>
        </p:nvSpPr>
        <p:spPr>
          <a:prstGeom prst="rect">
            <a:avLst/>
          </a:prstGeom>
        </p:spPr>
        <p:txBody>
          <a:bodyPr/>
          <a:lstStyle/>
          <a:p>
            <a:r>
              <a:rPr dirty="0"/>
              <a:t>Implement multi-factor authentication</a:t>
            </a:r>
          </a:p>
          <a:p>
            <a:r>
              <a:rPr lang="en-US" dirty="0"/>
              <a:t>Make sure passwords are not weak, have not been compromised.</a:t>
            </a:r>
            <a:endParaRPr dirty="0"/>
          </a:p>
          <a:p>
            <a:r>
              <a:rPr dirty="0"/>
              <a:t>Apply per-record access control</a:t>
            </a:r>
            <a:r>
              <a:rPr lang="en-US" dirty="0"/>
              <a:t> </a:t>
            </a:r>
          </a:p>
          <a:p>
            <a:pPr lvl="1"/>
            <a:r>
              <a:rPr lang="en-US" dirty="0"/>
              <a:t>Principle of least privilege</a:t>
            </a:r>
            <a:endParaRPr dirty="0"/>
          </a:p>
          <a:p>
            <a:r>
              <a:rPr dirty="0"/>
              <a:t>Harden account creation, password reset pathways</a:t>
            </a:r>
          </a:p>
          <a:p>
            <a:r>
              <a:rPr lang="en-US" dirty="0"/>
              <a:t>Use an expert vendor, like Auth0, to handle login</a:t>
            </a:r>
          </a:p>
          <a:p>
            <a:pPr lvl="1"/>
            <a:r>
              <a:rPr lang="en-US" dirty="0"/>
              <a:t>They can do it better than you can.</a:t>
            </a:r>
            <a:endParaRPr dirty="0"/>
          </a:p>
        </p:txBody>
      </p:sp>
      <p:sp>
        <p:nvSpPr>
          <p:cNvPr id="3" name="Rectangle 2">
            <a:extLst>
              <a:ext uri="{FF2B5EF4-FFF2-40B4-BE49-F238E27FC236}">
                <a16:creationId xmlns:a16="http://schemas.microsoft.com/office/drawing/2014/main" id="{F292D91D-8240-BE81-36C9-1EEB37AE9E3A}"/>
              </a:ext>
            </a:extLst>
          </p:cNvPr>
          <p:cNvSpPr/>
          <p:nvPr/>
        </p:nvSpPr>
        <p:spPr>
          <a:xfrm>
            <a:off x="1616149" y="1840401"/>
            <a:ext cx="8623005" cy="3857681"/>
          </a:xfrm>
          <a:prstGeom prst="rect">
            <a:avLst/>
          </a:prstGeom>
          <a:solidFill>
            <a:srgbClr val="FFC000">
              <a:alpha val="6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sym typeface="Helvetica Neue"/>
              </a:rPr>
              <a:t>But how do you get your developers to do all this?</a:t>
            </a:r>
            <a:endParaRPr lang="en-US" sz="4800" dirty="0">
              <a:solidFill>
                <a:schemeClr val="tx1"/>
              </a:solidFill>
            </a:endParaRPr>
          </a:p>
        </p:txBody>
      </p:sp>
    </p:spTree>
    <p:extLst>
      <p:ext uri="{BB962C8B-B14F-4D97-AF65-F5344CB8AC3E}">
        <p14:creationId xmlns:p14="http://schemas.microsoft.com/office/powerpoint/2010/main" val="306986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460F2-402D-B9AA-A614-91E800A3128D}"/>
              </a:ext>
            </a:extLst>
          </p:cNvPr>
          <p:cNvSpPr>
            <a:spLocks noGrp="1"/>
          </p:cNvSpPr>
          <p:nvPr>
            <p:ph type="title"/>
          </p:nvPr>
        </p:nvSpPr>
        <p:spPr/>
        <p:txBody>
          <a:bodyPr/>
          <a:lstStyle/>
          <a:p>
            <a:r>
              <a:rPr lang="en-US" dirty="0"/>
              <a:t>David Blank-Edelman (former head of Systems at Khoury)</a:t>
            </a:r>
          </a:p>
        </p:txBody>
      </p:sp>
      <p:sp>
        <p:nvSpPr>
          <p:cNvPr id="3" name="Content Placeholder 2">
            <a:extLst>
              <a:ext uri="{FF2B5EF4-FFF2-40B4-BE49-F238E27FC236}">
                <a16:creationId xmlns:a16="http://schemas.microsoft.com/office/drawing/2014/main" id="{F8E19530-B6DE-08DE-72B0-35935A0BB572}"/>
              </a:ext>
            </a:extLst>
          </p:cNvPr>
          <p:cNvSpPr>
            <a:spLocks noGrp="1"/>
          </p:cNvSpPr>
          <p:nvPr>
            <p:ph idx="1"/>
          </p:nvPr>
        </p:nvSpPr>
        <p:spPr>
          <a:xfrm>
            <a:off x="838200" y="1500160"/>
            <a:ext cx="6051698" cy="4351338"/>
          </a:xfrm>
        </p:spPr>
        <p:txBody>
          <a:bodyPr anchor="ctr">
            <a:normAutofit/>
          </a:bodyPr>
          <a:lstStyle/>
          <a:p>
            <a:pPr marL="0" indent="0" algn="ctr">
              <a:buNone/>
            </a:pPr>
            <a:r>
              <a:rPr lang="en-US" sz="4800" dirty="0"/>
              <a:t>“The solution is in front of the screen, not behind it”</a:t>
            </a:r>
          </a:p>
        </p:txBody>
      </p:sp>
      <p:sp>
        <p:nvSpPr>
          <p:cNvPr id="4" name="Slide Number Placeholder 3">
            <a:extLst>
              <a:ext uri="{FF2B5EF4-FFF2-40B4-BE49-F238E27FC236}">
                <a16:creationId xmlns:a16="http://schemas.microsoft.com/office/drawing/2014/main" id="{692126EC-A48E-E653-F752-1640D1214C20}"/>
              </a:ext>
            </a:extLst>
          </p:cNvPr>
          <p:cNvSpPr>
            <a:spLocks noGrp="1"/>
          </p:cNvSpPr>
          <p:nvPr>
            <p:ph type="sldNum" sz="quarter" idx="12"/>
          </p:nvPr>
        </p:nvSpPr>
        <p:spPr/>
        <p:txBody>
          <a:bodyPr/>
          <a:lstStyle/>
          <a:p>
            <a:fld id="{20F37917-FD3A-4669-9018-DA04BCDD3D75}" type="slidenum">
              <a:rPr lang="en-US" smtClean="0"/>
              <a:t>44</a:t>
            </a:fld>
            <a:endParaRPr lang="en-US"/>
          </a:p>
        </p:txBody>
      </p:sp>
      <p:pic>
        <p:nvPicPr>
          <p:cNvPr id="1026" name="Picture 2" descr="David Blank-Edelman - devopsdays Seattle 2017">
            <a:extLst>
              <a:ext uri="{FF2B5EF4-FFF2-40B4-BE49-F238E27FC236}">
                <a16:creationId xmlns:a16="http://schemas.microsoft.com/office/drawing/2014/main" id="{4197B32C-9270-E202-805F-9932A3CED4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552" y="1798960"/>
            <a:ext cx="4102248" cy="410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378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curity: Managing Risk"/>
          <p:cNvSpPr txBox="1">
            <a:spLocks noGrp="1"/>
          </p:cNvSpPr>
          <p:nvPr>
            <p:ph type="title"/>
          </p:nvPr>
        </p:nvSpPr>
        <p:spPr>
          <a:prstGeom prst="rect">
            <a:avLst/>
          </a:prstGeom>
        </p:spPr>
        <p:txBody>
          <a:bodyPr/>
          <a:lstStyle/>
          <a:p>
            <a:r>
              <a:rPr lang="en-US" dirty="0"/>
              <a:t>A security architecture must include a security culture</a:t>
            </a:r>
            <a:endParaRPr dirty="0"/>
          </a:p>
        </p:txBody>
      </p:sp>
      <p:sp>
        <p:nvSpPr>
          <p:cNvPr id="147" name="Security architecture is a set of mechanisms and policies that we build into our system to mitigate risks from threats…"/>
          <p:cNvSpPr txBox="1">
            <a:spLocks noGrp="1"/>
          </p:cNvSpPr>
          <p:nvPr>
            <p:ph idx="1"/>
          </p:nvPr>
        </p:nvSpPr>
        <p:spPr>
          <a:prstGeom prst="rect">
            <a:avLst/>
          </a:prstGeom>
        </p:spPr>
        <p:txBody>
          <a:bodyPr/>
          <a:lstStyle/>
          <a:p>
            <a:r>
              <a:rPr dirty="0">
                <a:solidFill>
                  <a:schemeClr val="tx1"/>
                </a:solidFill>
              </a:rPr>
              <a:t>Security architecture is a set of </a:t>
            </a:r>
            <a:r>
              <a:rPr dirty="0">
                <a:solidFill>
                  <a:schemeClr val="tx1"/>
                </a:solidFill>
                <a:highlight>
                  <a:srgbClr val="FFFF00"/>
                </a:highlight>
              </a:rPr>
              <a:t>mechanisms and policies </a:t>
            </a:r>
            <a:r>
              <a:rPr dirty="0">
                <a:solidFill>
                  <a:schemeClr val="tx1"/>
                </a:solidFill>
              </a:rPr>
              <a:t>that we build into our system to mitigate risks from threats</a:t>
            </a:r>
          </a:p>
          <a:p>
            <a:r>
              <a:rPr lang="en-US" dirty="0">
                <a:solidFill>
                  <a:schemeClr val="bg2">
                    <a:lumMod val="90000"/>
                  </a:schemeClr>
                </a:solidFill>
              </a:rPr>
              <a:t>Vulnerability: a characteristic or flaw in system design or implementation, or in the security procedures, that, if exploited, could result in a security compromise</a:t>
            </a:r>
          </a:p>
          <a:p>
            <a:r>
              <a:rPr dirty="0">
                <a:solidFill>
                  <a:schemeClr val="bg2">
                    <a:lumMod val="90000"/>
                  </a:schemeClr>
                </a:solidFill>
              </a:rPr>
              <a:t>Threat: potential event that could compromise a security requirement</a:t>
            </a:r>
          </a:p>
          <a:p>
            <a:r>
              <a:rPr dirty="0">
                <a:solidFill>
                  <a:schemeClr val="bg2">
                    <a:lumMod val="90000"/>
                  </a:schemeClr>
                </a:solidFill>
              </a:rPr>
              <a:t>Attack: realization of a threat</a:t>
            </a:r>
          </a:p>
        </p:txBody>
      </p:sp>
    </p:spTree>
    <p:extLst>
      <p:ext uri="{BB962C8B-B14F-4D97-AF65-F5344CB8AC3E}">
        <p14:creationId xmlns:p14="http://schemas.microsoft.com/office/powerpoint/2010/main" val="1482529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90FE1-AAC9-DB49-958F-35F87E447664}"/>
              </a:ext>
            </a:extLst>
          </p:cNvPr>
          <p:cNvSpPr>
            <a:spLocks noGrp="1"/>
          </p:cNvSpPr>
          <p:nvPr>
            <p:ph type="title"/>
          </p:nvPr>
        </p:nvSpPr>
        <p:spPr/>
        <p:txBody>
          <a:bodyPr/>
          <a:lstStyle/>
          <a:p>
            <a:r>
              <a:rPr lang="en-US" dirty="0"/>
              <a:t>Incorporating Security into an Agile Development Process</a:t>
            </a:r>
          </a:p>
        </p:txBody>
      </p:sp>
      <p:sp>
        <p:nvSpPr>
          <p:cNvPr id="4" name="Text Placeholder 3">
            <a:extLst>
              <a:ext uri="{FF2B5EF4-FFF2-40B4-BE49-F238E27FC236}">
                <a16:creationId xmlns:a16="http://schemas.microsoft.com/office/drawing/2014/main" id="{C7537FBD-FAC6-EB42-B286-483FD564DAFD}"/>
              </a:ext>
            </a:extLst>
          </p:cNvPr>
          <p:cNvSpPr>
            <a:spLocks noGrp="1"/>
          </p:cNvSpPr>
          <p:nvPr>
            <p:ph idx="1"/>
          </p:nvPr>
        </p:nvSpPr>
        <p:spPr>
          <a:xfrm>
            <a:off x="838199" y="1749542"/>
            <a:ext cx="9209050" cy="4351338"/>
          </a:xfrm>
        </p:spPr>
        <p:txBody>
          <a:bodyPr>
            <a:normAutofit/>
          </a:bodyPr>
          <a:lstStyle/>
          <a:p>
            <a:r>
              <a:rPr lang="en-US" dirty="0"/>
              <a:t>Collaborate with stakeholders to understand security needs</a:t>
            </a:r>
          </a:p>
          <a:p>
            <a:r>
              <a:rPr lang="en-US" dirty="0"/>
              <a:t>Frequent and small iterations</a:t>
            </a:r>
          </a:p>
          <a:p>
            <a:pPr lvl="1"/>
            <a:r>
              <a:rPr lang="en-US" sz="2800" dirty="0"/>
              <a:t>Start with the thinnest slice of the system. e.g.,</a:t>
            </a:r>
          </a:p>
          <a:p>
            <a:pPr lvl="2"/>
            <a:r>
              <a:rPr lang="en-US" sz="2800" dirty="0"/>
              <a:t>User registration flow</a:t>
            </a:r>
          </a:p>
          <a:p>
            <a:pPr lvl="2"/>
            <a:r>
              <a:rPr lang="en-US" sz="2800" dirty="0"/>
              <a:t>A microservice and it’s collaborating services</a:t>
            </a:r>
          </a:p>
          <a:p>
            <a:pPr lvl="2"/>
            <a:r>
              <a:rPr lang="en-US" sz="2800" dirty="0"/>
              <a:t>Current iteration</a:t>
            </a:r>
          </a:p>
          <a:p>
            <a:pPr lvl="1"/>
            <a:r>
              <a:rPr lang="en-US" sz="2800" dirty="0"/>
              <a:t>Repeat and refine them.</a:t>
            </a:r>
          </a:p>
        </p:txBody>
      </p:sp>
    </p:spTree>
    <p:extLst>
      <p:ext uri="{BB962C8B-B14F-4D97-AF65-F5344CB8AC3E}">
        <p14:creationId xmlns:p14="http://schemas.microsoft.com/office/powerpoint/2010/main" val="3870596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Let’s Walk through an Example</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1741449" y="2249919"/>
            <a:ext cx="9454376" cy="1084296"/>
          </a:xfrm>
        </p:spPr>
        <p:txBody>
          <a:bodyPr/>
          <a:lstStyle/>
          <a:p>
            <a:pPr marL="0" indent="0">
              <a:buNone/>
            </a:pPr>
            <a:r>
              <a:rPr lang="en-US" dirty="0">
                <a:latin typeface="Bradley Hand ITC" panose="020F0502020204030204" pitchFamily="34" charset="0"/>
                <a:ea typeface="Annai MN" pitchFamily="2" charset="77"/>
                <a:cs typeface="Bradley Hand ITC" panose="020F0502020204030204" pitchFamily="34" charset="0"/>
              </a:rPr>
              <a:t>“As a customer, I need a page where I can see my customer details so I can confirm they are correct”</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47</a:t>
            </a:fld>
            <a:endParaRPr lang="en-US" dirty="0"/>
          </a:p>
        </p:txBody>
      </p:sp>
      <p:sp>
        <p:nvSpPr>
          <p:cNvPr id="8" name="Content Placeholder 2">
            <a:extLst>
              <a:ext uri="{FF2B5EF4-FFF2-40B4-BE49-F238E27FC236}">
                <a16:creationId xmlns:a16="http://schemas.microsoft.com/office/drawing/2014/main" id="{AB644CF2-53D5-F6EA-5011-550C4CD10134}"/>
              </a:ext>
            </a:extLst>
          </p:cNvPr>
          <p:cNvSpPr txBox="1">
            <a:spLocks/>
          </p:cNvSpPr>
          <p:nvPr/>
        </p:nvSpPr>
        <p:spPr>
          <a:xfrm>
            <a:off x="838199" y="1500160"/>
            <a:ext cx="62874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Imagine working on this user story</a:t>
            </a:r>
            <a:endParaRPr lang="en-US" sz="2800" dirty="0"/>
          </a:p>
        </p:txBody>
      </p:sp>
      <p:sp>
        <p:nvSpPr>
          <p:cNvPr id="11" name="Content Placeholder 2">
            <a:extLst>
              <a:ext uri="{FF2B5EF4-FFF2-40B4-BE49-F238E27FC236}">
                <a16:creationId xmlns:a16="http://schemas.microsoft.com/office/drawing/2014/main" id="{AABC2FD6-7E44-2D76-7686-D60AB02A8FD8}"/>
              </a:ext>
            </a:extLst>
          </p:cNvPr>
          <p:cNvSpPr txBox="1">
            <a:spLocks/>
          </p:cNvSpPr>
          <p:nvPr/>
        </p:nvSpPr>
        <p:spPr>
          <a:xfrm>
            <a:off x="838199" y="3646448"/>
            <a:ext cx="6439829" cy="23574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Let’s work through our questions:</a:t>
            </a:r>
          </a:p>
          <a:p>
            <a:pPr lvl="1"/>
            <a:r>
              <a:rPr lang="en-US" dirty="0"/>
              <a:t>What are you building?</a:t>
            </a:r>
          </a:p>
          <a:p>
            <a:pPr lvl="1"/>
            <a:r>
              <a:rPr lang="en-US" dirty="0"/>
              <a:t>What can go wrong?</a:t>
            </a:r>
          </a:p>
          <a:p>
            <a:pPr lvl="1"/>
            <a:r>
              <a:rPr lang="en-US" dirty="0"/>
              <a:t>What are you going to do?</a:t>
            </a:r>
          </a:p>
        </p:txBody>
      </p:sp>
    </p:spTree>
    <p:extLst>
      <p:ext uri="{BB962C8B-B14F-4D97-AF65-F5344CB8AC3E}">
        <p14:creationId xmlns:p14="http://schemas.microsoft.com/office/powerpoint/2010/main" val="362832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we building?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Use a sketch to represent</a:t>
            </a:r>
          </a:p>
          <a:p>
            <a:pPr lvl="1"/>
            <a:r>
              <a:rPr lang="en-US" sz="2800" dirty="0"/>
              <a:t>relevant components</a:t>
            </a:r>
          </a:p>
          <a:p>
            <a:pPr lvl="1"/>
            <a:r>
              <a:rPr lang="en-US" sz="2800" dirty="0"/>
              <a:t>users who interact with a component</a:t>
            </a:r>
          </a:p>
          <a:p>
            <a:pPr lvl="1"/>
            <a:r>
              <a:rPr lang="en-US" sz="2800" dirty="0"/>
              <a:t>collaborative components</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48</a:t>
            </a:fld>
            <a:endParaRPr lang="en-US" dirty="0"/>
          </a:p>
        </p:txBody>
      </p:sp>
      <p:pic>
        <p:nvPicPr>
          <p:cNvPr id="5" name="Picture 2" descr="Several rectangular boxes with text&#10;&#10;Description automatically generated with medium confidence">
            <a:extLst>
              <a:ext uri="{FF2B5EF4-FFF2-40B4-BE49-F238E27FC236}">
                <a16:creationId xmlns:a16="http://schemas.microsoft.com/office/drawing/2014/main" id="{B253FB25-2400-77D9-BE11-F7EFEC32287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66704" y="1811012"/>
            <a:ext cx="5487095" cy="286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110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we building?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Explicitly model data flows in the sketch.</a:t>
            </a:r>
          </a:p>
          <a:p>
            <a:r>
              <a:rPr lang="en-US" dirty="0"/>
              <a:t>Data flows help show where requests originate (source).</a:t>
            </a:r>
          </a:p>
          <a:p>
            <a:r>
              <a:rPr lang="en-US" dirty="0"/>
              <a:t>Label networks and show boundaries between them.</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49</a:t>
            </a:fld>
            <a:endParaRPr lang="en-US" dirty="0"/>
          </a:p>
        </p:txBody>
      </p:sp>
      <p:pic>
        <p:nvPicPr>
          <p:cNvPr id="6" name="Picture 2">
            <a:extLst>
              <a:ext uri="{FF2B5EF4-FFF2-40B4-BE49-F238E27FC236}">
                <a16:creationId xmlns:a16="http://schemas.microsoft.com/office/drawing/2014/main" id="{C849D4F3-AB4A-55EA-5F85-717D7F228D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2475" y="1792258"/>
            <a:ext cx="5500412" cy="290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475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(2)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Asset: something of value that is the subject of a security requirement</a:t>
            </a:r>
          </a:p>
          <a:p>
            <a:r>
              <a:rPr lang="en-US" dirty="0"/>
              <a:t>Threat: potential condition or event that could compromise a security requirement</a:t>
            </a:r>
          </a:p>
          <a:p>
            <a:r>
              <a:rPr lang="en-US" dirty="0"/>
              <a:t>Vulnerability: a characteristic or flaw in system design or implementation, or in the security procedures, that, if exploited, could result in a security compromise</a:t>
            </a:r>
          </a:p>
          <a:p>
            <a:endParaRPr lang="en-US" dirty="0"/>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5</a:t>
            </a:fld>
            <a:endParaRPr lang="en-US"/>
          </a:p>
        </p:txBody>
      </p:sp>
    </p:spTree>
    <p:extLst>
      <p:ext uri="{BB962C8B-B14F-4D97-AF65-F5344CB8AC3E}">
        <p14:creationId xmlns:p14="http://schemas.microsoft.com/office/powerpoint/2010/main" val="85683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we building?</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Identify and show assets e.g., personally identifiable information (PII), your application has access to.</a:t>
            </a:r>
            <a:endParaRPr lang="en-US" sz="2000" dirty="0"/>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50</a:t>
            </a:fld>
            <a:endParaRPr lang="en-US" dirty="0"/>
          </a:p>
        </p:txBody>
      </p:sp>
      <p:pic>
        <p:nvPicPr>
          <p:cNvPr id="5" name="Picture 2">
            <a:extLst>
              <a:ext uri="{FF2B5EF4-FFF2-40B4-BE49-F238E27FC236}">
                <a16:creationId xmlns:a16="http://schemas.microsoft.com/office/drawing/2014/main" id="{DADAD5AF-AA53-178E-0B29-44673212B64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6000" y="1959469"/>
            <a:ext cx="5256677" cy="277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77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Every data flow is an attack surface</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There may be vulnerabilities on each flow.</a:t>
            </a:r>
          </a:p>
          <a:p>
            <a:pPr lvl="1"/>
            <a:r>
              <a:rPr lang="en-US" sz="2800" dirty="0"/>
              <a:t>Customer -&gt; UI</a:t>
            </a:r>
          </a:p>
          <a:p>
            <a:pPr lvl="1"/>
            <a:r>
              <a:rPr lang="en-US" sz="2800" dirty="0"/>
              <a:t>Customer -&gt; Identity Service</a:t>
            </a:r>
          </a:p>
          <a:p>
            <a:pPr lvl="1"/>
            <a:r>
              <a:rPr lang="en-US" sz="2800" dirty="0"/>
              <a:t>UI -&gt; BFF</a:t>
            </a:r>
          </a:p>
          <a:p>
            <a:pPr lvl="1"/>
            <a:r>
              <a:rPr lang="en-US" sz="2800" dirty="0"/>
              <a:t>BFF -&gt; Customer Service </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51</a:t>
            </a:fld>
            <a:endParaRPr lang="en-US" dirty="0"/>
          </a:p>
        </p:txBody>
      </p:sp>
      <p:pic>
        <p:nvPicPr>
          <p:cNvPr id="6" name="Picture 2" descr="A diagram of customer service&#10;&#10;Description automatically generated">
            <a:extLst>
              <a:ext uri="{FF2B5EF4-FFF2-40B4-BE49-F238E27FC236}">
                <a16:creationId xmlns:a16="http://schemas.microsoft.com/office/drawing/2014/main" id="{1AF78842-9020-3FCC-671D-374BDBB5E3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05670" y="1795053"/>
            <a:ext cx="6195060" cy="326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2604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Identify the vulnerabilities and threats on each flow</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4767470" cy="4351338"/>
          </a:xfrm>
        </p:spPr>
        <p:txBody>
          <a:bodyPr/>
          <a:lstStyle/>
          <a:p>
            <a:r>
              <a:rPr lang="en-US" dirty="0"/>
              <a:t>Identify the possible vulnerabilities and threats on each flow.</a:t>
            </a:r>
          </a:p>
          <a:p>
            <a:pPr lvl="1"/>
            <a:r>
              <a:rPr lang="en-US" dirty="0">
                <a:solidFill>
                  <a:srgbClr val="C00000"/>
                </a:solidFill>
              </a:rPr>
              <a:t>Customer -&gt; UI</a:t>
            </a:r>
          </a:p>
          <a:p>
            <a:pPr lvl="1"/>
            <a:r>
              <a:rPr lang="en-US" dirty="0">
                <a:solidFill>
                  <a:srgbClr val="0070C0"/>
                </a:solidFill>
              </a:rPr>
              <a:t>Customer -&gt; Identity Service</a:t>
            </a:r>
          </a:p>
          <a:p>
            <a:pPr lvl="1"/>
            <a:r>
              <a:rPr lang="en-US" dirty="0">
                <a:solidFill>
                  <a:schemeClr val="accent6">
                    <a:lumMod val="75000"/>
                  </a:schemeClr>
                </a:solidFill>
              </a:rPr>
              <a:t>UI -&gt; BFF</a:t>
            </a:r>
          </a:p>
          <a:p>
            <a:pPr lvl="1"/>
            <a:r>
              <a:rPr lang="en-US" dirty="0">
                <a:solidFill>
                  <a:srgbClr val="7030A0"/>
                </a:solidFill>
              </a:rPr>
              <a:t>BFF -&gt; Customer Service </a:t>
            </a: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52</a:t>
            </a:fld>
            <a:endParaRPr lang="en-US" dirty="0"/>
          </a:p>
        </p:txBody>
      </p:sp>
      <p:pic>
        <p:nvPicPr>
          <p:cNvPr id="5" name="Picture 2">
            <a:extLst>
              <a:ext uri="{FF2B5EF4-FFF2-40B4-BE49-F238E27FC236}">
                <a16:creationId xmlns:a16="http://schemas.microsoft.com/office/drawing/2014/main" id="{63B124B3-8924-11B1-430E-1B0CA5331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096" y="1895199"/>
            <a:ext cx="5968272" cy="31426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B287D73-3DD1-1949-A242-9A0F4E094AF7}"/>
              </a:ext>
            </a:extLst>
          </p:cNvPr>
          <p:cNvSpPr txBox="1"/>
          <p:nvPr/>
        </p:nvSpPr>
        <p:spPr>
          <a:xfrm>
            <a:off x="6732104" y="2710146"/>
            <a:ext cx="920445" cy="276999"/>
          </a:xfrm>
          <a:prstGeom prst="rect">
            <a:avLst/>
          </a:prstGeom>
          <a:noFill/>
        </p:spPr>
        <p:txBody>
          <a:bodyPr wrap="none" rtlCol="0">
            <a:spAutoFit/>
          </a:bodyPr>
          <a:lstStyle/>
          <a:p>
            <a:r>
              <a:rPr lang="en-US" sz="1200" b="1" dirty="0">
                <a:solidFill>
                  <a:srgbClr val="C00000"/>
                </a:solidFill>
                <a:latin typeface="APPLE CHANCERY" panose="03020702040506060504" pitchFamily="66" charset="-79"/>
                <a:cs typeface="APPLE CHANCERY" panose="03020702040506060504" pitchFamily="66" charset="-79"/>
              </a:rPr>
              <a:t>XSS attack</a:t>
            </a:r>
          </a:p>
        </p:txBody>
      </p:sp>
      <p:sp>
        <p:nvSpPr>
          <p:cNvPr id="8" name="TextBox 7">
            <a:extLst>
              <a:ext uri="{FF2B5EF4-FFF2-40B4-BE49-F238E27FC236}">
                <a16:creationId xmlns:a16="http://schemas.microsoft.com/office/drawing/2014/main" id="{1BF7E704-B53E-2FBE-986E-98A70C42EE0D}"/>
              </a:ext>
            </a:extLst>
          </p:cNvPr>
          <p:cNvSpPr txBox="1"/>
          <p:nvPr/>
        </p:nvSpPr>
        <p:spPr>
          <a:xfrm>
            <a:off x="7818736" y="2248481"/>
            <a:ext cx="1182757" cy="461665"/>
          </a:xfrm>
          <a:prstGeom prst="rect">
            <a:avLst/>
          </a:prstGeom>
          <a:noFill/>
        </p:spPr>
        <p:txBody>
          <a:bodyPr wrap="square" rtlCol="0">
            <a:spAutoFit/>
          </a:bodyPr>
          <a:lstStyle/>
          <a:p>
            <a:r>
              <a:rPr lang="en-US" sz="1200" b="1" dirty="0">
                <a:solidFill>
                  <a:srgbClr val="0070C0"/>
                </a:solidFill>
                <a:latin typeface="APPLE CHANCERY" panose="03020702040506060504" pitchFamily="66" charset="-79"/>
                <a:cs typeface="APPLE CHANCERY" panose="03020702040506060504" pitchFamily="66" charset="-79"/>
              </a:rPr>
              <a:t>No 2-factor authentication</a:t>
            </a:r>
          </a:p>
        </p:txBody>
      </p:sp>
      <p:sp>
        <p:nvSpPr>
          <p:cNvPr id="9" name="TextBox 8">
            <a:extLst>
              <a:ext uri="{FF2B5EF4-FFF2-40B4-BE49-F238E27FC236}">
                <a16:creationId xmlns:a16="http://schemas.microsoft.com/office/drawing/2014/main" id="{BA2EA816-66D6-0FB1-E241-24C33140293D}"/>
              </a:ext>
            </a:extLst>
          </p:cNvPr>
          <p:cNvSpPr txBox="1"/>
          <p:nvPr/>
        </p:nvSpPr>
        <p:spPr>
          <a:xfrm>
            <a:off x="7192327" y="4114085"/>
            <a:ext cx="1922146" cy="1754326"/>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Absent/weak identity token validation</a:t>
            </a:r>
          </a:p>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injection attacks</a:t>
            </a:r>
          </a:p>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Misconfigured TLS configuration</a:t>
            </a:r>
          </a:p>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Privilege of escalation by authenticated user</a:t>
            </a:r>
          </a:p>
          <a:p>
            <a:pPr marL="171450" indent="-171450">
              <a:buFont typeface="Arial" panose="020B0604020202020204" pitchFamily="34" charset="0"/>
              <a:buChar char="•"/>
            </a:pPr>
            <a:r>
              <a:rPr lang="en-US" sz="1200" b="1" dirty="0">
                <a:solidFill>
                  <a:schemeClr val="accent6">
                    <a:lumMod val="75000"/>
                  </a:schemeClr>
                </a:solidFill>
                <a:latin typeface="APPLE CHANCERY" panose="03020702040506060504" pitchFamily="66" charset="-79"/>
                <a:cs typeface="APPLE CHANCERY" panose="03020702040506060504" pitchFamily="66" charset="-79"/>
              </a:rPr>
              <a:t>Flood of traffic from bots</a:t>
            </a:r>
          </a:p>
        </p:txBody>
      </p:sp>
      <p:sp>
        <p:nvSpPr>
          <p:cNvPr id="10" name="TextBox 9">
            <a:extLst>
              <a:ext uri="{FF2B5EF4-FFF2-40B4-BE49-F238E27FC236}">
                <a16:creationId xmlns:a16="http://schemas.microsoft.com/office/drawing/2014/main" id="{8717C172-B390-7530-4D9A-0C3BACF0B8BA}"/>
              </a:ext>
            </a:extLst>
          </p:cNvPr>
          <p:cNvSpPr txBox="1"/>
          <p:nvPr/>
        </p:nvSpPr>
        <p:spPr>
          <a:xfrm>
            <a:off x="10073315" y="3804539"/>
            <a:ext cx="1916665" cy="1384995"/>
          </a:xfrm>
          <a:prstGeom prst="rect">
            <a:avLst/>
          </a:prstGeom>
          <a:noFill/>
        </p:spPr>
        <p:txBody>
          <a:bodyPr wrap="square" rtlCol="0">
            <a:spAutoFit/>
          </a:bodyPr>
          <a:lstStyle/>
          <a:p>
            <a:pPr marL="171450" indent="-171450">
              <a:buFont typeface="Arial" panose="020B0604020202020204" pitchFamily="34" charset="0"/>
              <a:buChar char="•"/>
            </a:pPr>
            <a:r>
              <a:rPr lang="en-US" sz="1200" b="1" dirty="0">
                <a:solidFill>
                  <a:srgbClr val="7030A0"/>
                </a:solidFill>
                <a:latin typeface="APPLE CHANCERY" panose="03020702040506060504" pitchFamily="66" charset="-79"/>
                <a:cs typeface="APPLE CHANCERY" panose="03020702040506060504" pitchFamily="66" charset="-79"/>
              </a:rPr>
              <a:t>Absent/weak authentication (server-to-server)</a:t>
            </a:r>
          </a:p>
          <a:p>
            <a:pPr marL="171450" indent="-171450">
              <a:buFont typeface="Arial" panose="020B0604020202020204" pitchFamily="34" charset="0"/>
              <a:buChar char="•"/>
            </a:pPr>
            <a:r>
              <a:rPr lang="en-US" sz="1200" b="1" dirty="0">
                <a:solidFill>
                  <a:srgbClr val="7030A0"/>
                </a:solidFill>
                <a:latin typeface="APPLE CHANCERY" panose="03020702040506060504" pitchFamily="66" charset="-79"/>
                <a:cs typeface="APPLE CHANCERY" panose="03020702040506060504" pitchFamily="66" charset="-79"/>
              </a:rPr>
              <a:t>No logging of caller identity</a:t>
            </a:r>
          </a:p>
          <a:p>
            <a:pPr marL="171450" indent="-171450">
              <a:buFont typeface="Arial" panose="020B0604020202020204" pitchFamily="34" charset="0"/>
              <a:buChar char="•"/>
            </a:pPr>
            <a:r>
              <a:rPr lang="en-US" sz="1200" b="1" dirty="0">
                <a:solidFill>
                  <a:srgbClr val="7030A0"/>
                </a:solidFill>
                <a:latin typeface="APPLE CHANCERY" panose="03020702040506060504" pitchFamily="66" charset="-79"/>
                <a:cs typeface="APPLE CHANCERY" panose="03020702040506060504" pitchFamily="66" charset="-79"/>
              </a:rPr>
              <a:t>Privilege escalation by authenticated user</a:t>
            </a:r>
          </a:p>
        </p:txBody>
      </p:sp>
    </p:spTree>
    <p:extLst>
      <p:ext uri="{BB962C8B-B14F-4D97-AF65-F5344CB8AC3E}">
        <p14:creationId xmlns:p14="http://schemas.microsoft.com/office/powerpoint/2010/main" val="918350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Choose highest priority vulnerabilities</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8818756" cy="4351338"/>
          </a:xfrm>
        </p:spPr>
        <p:txBody>
          <a:bodyPr>
            <a:normAutofit/>
          </a:bodyPr>
          <a:lstStyle/>
          <a:p>
            <a:r>
              <a:rPr lang="en-US" dirty="0"/>
              <a:t>Add Highest Priority threats to backlog (as user stories or conditions of satisfaction)</a:t>
            </a:r>
          </a:p>
          <a:p>
            <a:pPr lvl="1"/>
            <a:endParaRPr lang="en-US" dirty="0">
              <a:solidFill>
                <a:srgbClr val="7030A0"/>
              </a:solidFill>
            </a:endParaRP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53</a:t>
            </a:fld>
            <a:endParaRPr lang="en-US" dirty="0"/>
          </a:p>
        </p:txBody>
      </p:sp>
      <p:sp>
        <p:nvSpPr>
          <p:cNvPr id="6" name="TextBox 5">
            <a:extLst>
              <a:ext uri="{FF2B5EF4-FFF2-40B4-BE49-F238E27FC236}">
                <a16:creationId xmlns:a16="http://schemas.microsoft.com/office/drawing/2014/main" id="{B6CB42CC-E0A3-F486-D1D1-FF4A2A45276B}"/>
              </a:ext>
            </a:extLst>
          </p:cNvPr>
          <p:cNvSpPr txBox="1"/>
          <p:nvPr/>
        </p:nvSpPr>
        <p:spPr>
          <a:xfrm>
            <a:off x="1183887" y="2468935"/>
            <a:ext cx="10515600" cy="3046988"/>
          </a:xfrm>
          <a:prstGeom prst="rect">
            <a:avLst/>
          </a:prstGeom>
          <a:noFill/>
        </p:spPr>
        <p:txBody>
          <a:bodyPr wrap="square" rtlCol="0">
            <a:spAutoFit/>
          </a:bodyPr>
          <a:lstStyle/>
          <a:p>
            <a:r>
              <a:rPr lang="en-US" sz="2400" dirty="0">
                <a:latin typeface="Bradley Hand ITC" panose="03070402050302030203" pitchFamily="66" charset="77"/>
              </a:rPr>
              <a:t>Given the user is logged in </a:t>
            </a:r>
            <a:br>
              <a:rPr lang="en-US" sz="2400" dirty="0">
                <a:latin typeface="Bradley Hand ITC" panose="03070402050302030203" pitchFamily="66" charset="77"/>
              </a:rPr>
            </a:br>
            <a:r>
              <a:rPr lang="en-US" sz="2400" dirty="0">
                <a:latin typeface="Bradley Hand ITC" panose="03070402050302030203" pitchFamily="66" charset="77"/>
              </a:rPr>
              <a:t>When they request to view their profile page And they have a valid token</a:t>
            </a:r>
          </a:p>
          <a:p>
            <a:r>
              <a:rPr lang="en-US" sz="2400" dirty="0">
                <a:latin typeface="Bradley Hand ITC" panose="03070402050302030203" pitchFamily="66" charset="77"/>
              </a:rPr>
              <a:t>Then their profile page is displayed  </a:t>
            </a:r>
          </a:p>
          <a:p>
            <a:endParaRPr lang="en-US" sz="2400" dirty="0">
              <a:latin typeface="Bradley Hand ITC" panose="03070402050302030203" pitchFamily="66" charset="77"/>
            </a:endParaRPr>
          </a:p>
          <a:p>
            <a:r>
              <a:rPr lang="en-US" sz="2400" dirty="0">
                <a:latin typeface="Bradley Hand ITC" panose="03070402050302030203" pitchFamily="66" charset="77"/>
              </a:rPr>
              <a:t>Given the user is logged in</a:t>
            </a:r>
          </a:p>
          <a:p>
            <a:r>
              <a:rPr lang="en-US" sz="2400" dirty="0">
                <a:latin typeface="Bradley Hand ITC" panose="03070402050302030203" pitchFamily="66" charset="77"/>
              </a:rPr>
              <a:t>When they request to view their profile page</a:t>
            </a:r>
          </a:p>
          <a:p>
            <a:r>
              <a:rPr lang="en-US" sz="2400" dirty="0">
                <a:latin typeface="Bradley Hand ITC" panose="03070402050302030203" pitchFamily="66" charset="77"/>
              </a:rPr>
              <a:t>But they do not have a valid token</a:t>
            </a:r>
          </a:p>
          <a:p>
            <a:r>
              <a:rPr lang="en-US" sz="2400" dirty="0">
                <a:latin typeface="Bradley Hand ITC" panose="03070402050302030203" pitchFamily="66" charset="77"/>
              </a:rPr>
              <a:t>Then they are asked to login or signup  </a:t>
            </a:r>
          </a:p>
        </p:txBody>
      </p:sp>
    </p:spTree>
    <p:extLst>
      <p:ext uri="{BB962C8B-B14F-4D97-AF65-F5344CB8AC3E}">
        <p14:creationId xmlns:p14="http://schemas.microsoft.com/office/powerpoint/2010/main" val="4223131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C269D-332D-7519-6CED-6E8C182E25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74C6E5-8FE2-DF16-609E-9B7A086EBBD8}"/>
              </a:ext>
            </a:extLst>
          </p:cNvPr>
          <p:cNvSpPr>
            <a:spLocks noGrp="1"/>
          </p:cNvSpPr>
          <p:nvPr>
            <p:ph type="title"/>
          </p:nvPr>
        </p:nvSpPr>
        <p:spPr/>
        <p:txBody>
          <a:bodyPr/>
          <a:lstStyle/>
          <a:p>
            <a:r>
              <a:rPr lang="en-US" dirty="0"/>
              <a:t>What are you going to do?</a:t>
            </a:r>
          </a:p>
        </p:txBody>
      </p:sp>
      <p:sp>
        <p:nvSpPr>
          <p:cNvPr id="3" name="Content Placeholder 2">
            <a:extLst>
              <a:ext uri="{FF2B5EF4-FFF2-40B4-BE49-F238E27FC236}">
                <a16:creationId xmlns:a16="http://schemas.microsoft.com/office/drawing/2014/main" id="{64D9733F-E10E-307D-2EA6-7F4520ABB642}"/>
              </a:ext>
            </a:extLst>
          </p:cNvPr>
          <p:cNvSpPr>
            <a:spLocks noGrp="1"/>
          </p:cNvSpPr>
          <p:nvPr>
            <p:ph idx="1"/>
          </p:nvPr>
        </p:nvSpPr>
        <p:spPr>
          <a:xfrm>
            <a:off x="838200" y="1500160"/>
            <a:ext cx="9197898" cy="4351338"/>
          </a:xfrm>
        </p:spPr>
        <p:txBody>
          <a:bodyPr>
            <a:normAutofit/>
          </a:bodyPr>
          <a:lstStyle/>
          <a:p>
            <a:r>
              <a:rPr lang="en-US" dirty="0"/>
              <a:t>Prioritize and Fix</a:t>
            </a:r>
          </a:p>
          <a:p>
            <a:pPr lvl="1"/>
            <a:r>
              <a:rPr lang="en-US" dirty="0"/>
              <a:t>Aim to address manageable number of threats (e.g., 3)</a:t>
            </a:r>
          </a:p>
          <a:p>
            <a:r>
              <a:rPr lang="en-US" dirty="0"/>
              <a:t>Examples:</a:t>
            </a:r>
          </a:p>
          <a:p>
            <a:pPr lvl="1"/>
            <a:r>
              <a:rPr lang="en-US" sz="2800" dirty="0"/>
              <a:t>Authorization bypass when accessing an API.</a:t>
            </a:r>
          </a:p>
          <a:p>
            <a:pPr lvl="1"/>
            <a:r>
              <a:rPr lang="en-US" sz="2800" dirty="0"/>
              <a:t>XSS attack via user input.</a:t>
            </a:r>
          </a:p>
          <a:p>
            <a:pPr lvl="1"/>
            <a:r>
              <a:rPr lang="en-US" sz="2800" dirty="0"/>
              <a:t>Denial of service from the internet</a:t>
            </a:r>
          </a:p>
          <a:p>
            <a:pPr lvl="1"/>
            <a:endParaRPr lang="en-US" sz="2800" dirty="0">
              <a:solidFill>
                <a:srgbClr val="7030A0"/>
              </a:solidFill>
            </a:endParaRPr>
          </a:p>
          <a:p>
            <a:r>
              <a:rPr lang="en-US" b="1" dirty="0"/>
              <a:t>Repeat and refine</a:t>
            </a:r>
            <a:r>
              <a:rPr lang="en-US" dirty="0"/>
              <a:t>!</a:t>
            </a:r>
            <a:endParaRPr lang="en-US" dirty="0">
              <a:solidFill>
                <a:srgbClr val="7030A0"/>
              </a:solidFill>
            </a:endParaRPr>
          </a:p>
          <a:p>
            <a:pPr lvl="1"/>
            <a:endParaRPr lang="en-US" dirty="0">
              <a:solidFill>
                <a:srgbClr val="7030A0"/>
              </a:solidFill>
            </a:endParaRPr>
          </a:p>
        </p:txBody>
      </p:sp>
      <p:sp>
        <p:nvSpPr>
          <p:cNvPr id="4" name="Slide Number Placeholder 3">
            <a:extLst>
              <a:ext uri="{FF2B5EF4-FFF2-40B4-BE49-F238E27FC236}">
                <a16:creationId xmlns:a16="http://schemas.microsoft.com/office/drawing/2014/main" id="{1435EAD8-89C7-41F3-196B-5DA7219C7D61}"/>
              </a:ext>
            </a:extLst>
          </p:cNvPr>
          <p:cNvSpPr>
            <a:spLocks noGrp="1"/>
          </p:cNvSpPr>
          <p:nvPr>
            <p:ph type="sldNum" sz="quarter" idx="12"/>
          </p:nvPr>
        </p:nvSpPr>
        <p:spPr/>
        <p:txBody>
          <a:bodyPr/>
          <a:lstStyle/>
          <a:p>
            <a:fld id="{20F37917-FD3A-4669-9018-DA04BCDD3D75}" type="slidenum">
              <a:rPr lang="en-US" smtClean="0"/>
              <a:t>54</a:t>
            </a:fld>
            <a:endParaRPr lang="en-US" dirty="0"/>
          </a:p>
        </p:txBody>
      </p:sp>
      <p:sp>
        <p:nvSpPr>
          <p:cNvPr id="11" name="TextBox 10">
            <a:extLst>
              <a:ext uri="{FF2B5EF4-FFF2-40B4-BE49-F238E27FC236}">
                <a16:creationId xmlns:a16="http://schemas.microsoft.com/office/drawing/2014/main" id="{07D91B1F-B485-876B-93EF-BA1E2BF98463}"/>
              </a:ext>
            </a:extLst>
          </p:cNvPr>
          <p:cNvSpPr txBox="1"/>
          <p:nvPr/>
        </p:nvSpPr>
        <p:spPr>
          <a:xfrm>
            <a:off x="1159727" y="5734592"/>
            <a:ext cx="10370634" cy="36933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dirty="0">
                <a:solidFill>
                  <a:schemeClr val="tx1">
                    <a:lumMod val="85000"/>
                    <a:lumOff val="15000"/>
                  </a:schemeClr>
                </a:solidFill>
              </a:rPr>
              <a:t>A Guide to Threat Modeling by Jim </a:t>
            </a:r>
            <a:r>
              <a:rPr lang="en-US" dirty="0" err="1">
                <a:solidFill>
                  <a:schemeClr val="tx1">
                    <a:lumMod val="85000"/>
                    <a:lumOff val="15000"/>
                  </a:schemeClr>
                </a:solidFill>
              </a:rPr>
              <a:t>Gumbley</a:t>
            </a:r>
            <a:r>
              <a:rPr lang="en-US" dirty="0">
                <a:solidFill>
                  <a:schemeClr val="tx1">
                    <a:lumMod val="85000"/>
                    <a:lumOff val="15000"/>
                  </a:schemeClr>
                </a:solidFill>
              </a:rPr>
              <a:t>: </a:t>
            </a:r>
            <a:r>
              <a:rPr lang="en-US" dirty="0">
                <a:solidFill>
                  <a:schemeClr val="tx1">
                    <a:lumMod val="85000"/>
                    <a:lumOff val="15000"/>
                  </a:schemeClr>
                </a:solidFill>
                <a:hlinkClick r:id="rId3"/>
              </a:rPr>
              <a:t>https://martinfowler.com/articles/agile-threat-modelling.html</a:t>
            </a:r>
            <a:r>
              <a:rPr lang="en-US" dirty="0">
                <a:solidFill>
                  <a:schemeClr val="tx1">
                    <a:lumMod val="85000"/>
                    <a:lumOff val="15000"/>
                  </a:schemeClr>
                </a:solidFill>
              </a:rPr>
              <a:t> </a:t>
            </a:r>
          </a:p>
        </p:txBody>
      </p:sp>
    </p:spTree>
    <p:extLst>
      <p:ext uri="{BB962C8B-B14F-4D97-AF65-F5344CB8AC3E}">
        <p14:creationId xmlns:p14="http://schemas.microsoft.com/office/powerpoint/2010/main" val="846610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F4108-FF6F-613C-8466-6D6395C9E6D2}"/>
              </a:ext>
            </a:extLst>
          </p:cNvPr>
          <p:cNvSpPr>
            <a:spLocks noGrp="1"/>
          </p:cNvSpPr>
          <p:nvPr>
            <p:ph type="title"/>
          </p:nvPr>
        </p:nvSpPr>
        <p:spPr/>
        <p:txBody>
          <a:bodyPr/>
          <a:lstStyle/>
          <a:p>
            <a:r>
              <a:rPr lang="en-US" dirty="0"/>
              <a:t>Elements of a security culture</a:t>
            </a:r>
          </a:p>
        </p:txBody>
      </p:sp>
      <p:sp>
        <p:nvSpPr>
          <p:cNvPr id="3" name="Content Placeholder 2">
            <a:extLst>
              <a:ext uri="{FF2B5EF4-FFF2-40B4-BE49-F238E27FC236}">
                <a16:creationId xmlns:a16="http://schemas.microsoft.com/office/drawing/2014/main" id="{A6A51E1A-428A-71C9-87F9-8032C2DC5EB0}"/>
              </a:ext>
            </a:extLst>
          </p:cNvPr>
          <p:cNvSpPr>
            <a:spLocks noGrp="1"/>
          </p:cNvSpPr>
          <p:nvPr>
            <p:ph idx="1"/>
          </p:nvPr>
        </p:nvSpPr>
        <p:spPr/>
        <p:txBody>
          <a:bodyPr/>
          <a:lstStyle/>
          <a:p>
            <a:r>
              <a:rPr lang="en-US" dirty="0"/>
              <a:t>Make security a regular part of the process.</a:t>
            </a:r>
          </a:p>
          <a:p>
            <a:pPr lvl="1"/>
            <a:r>
              <a:rPr lang="en-US" dirty="0"/>
              <a:t>Include security tools as part of the build/release process</a:t>
            </a:r>
          </a:p>
          <a:p>
            <a:pPr lvl="1"/>
            <a:r>
              <a:rPr lang="en-US" dirty="0"/>
              <a:t>Tools may have false positives and false negatives</a:t>
            </a:r>
          </a:p>
          <a:p>
            <a:pPr lvl="1"/>
            <a:r>
              <a:rPr lang="en-US" dirty="0"/>
              <a:t>Educate developers about when how to recognize positives that look false, but aren’t</a:t>
            </a:r>
          </a:p>
          <a:p>
            <a:pPr lvl="1"/>
            <a:r>
              <a:rPr lang="en-US" dirty="0"/>
              <a:t>Include security review as regular part of code review</a:t>
            </a:r>
          </a:p>
        </p:txBody>
      </p:sp>
      <p:sp>
        <p:nvSpPr>
          <p:cNvPr id="4" name="Slide Number Placeholder 3">
            <a:extLst>
              <a:ext uri="{FF2B5EF4-FFF2-40B4-BE49-F238E27FC236}">
                <a16:creationId xmlns:a16="http://schemas.microsoft.com/office/drawing/2014/main" id="{D59AECEC-4F13-E90B-FF91-7B7BDA015246}"/>
              </a:ext>
            </a:extLst>
          </p:cNvPr>
          <p:cNvSpPr>
            <a:spLocks noGrp="1"/>
          </p:cNvSpPr>
          <p:nvPr>
            <p:ph type="sldNum" sz="quarter" idx="12"/>
          </p:nvPr>
        </p:nvSpPr>
        <p:spPr/>
        <p:txBody>
          <a:bodyPr/>
          <a:lstStyle/>
          <a:p>
            <a:fld id="{20F37917-FD3A-4669-9018-DA04BCDD3D75}" type="slidenum">
              <a:rPr lang="en-US" smtClean="0"/>
              <a:t>55</a:t>
            </a:fld>
            <a:endParaRPr lang="en-US"/>
          </a:p>
        </p:txBody>
      </p:sp>
    </p:spTree>
    <p:extLst>
      <p:ext uri="{BB962C8B-B14F-4D97-AF65-F5344CB8AC3E}">
        <p14:creationId xmlns:p14="http://schemas.microsoft.com/office/powerpoint/2010/main" val="3390111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Learning Objectives for this Lesson"/>
          <p:cNvSpPr txBox="1">
            <a:spLocks noGrp="1"/>
          </p:cNvSpPr>
          <p:nvPr>
            <p:ph type="title"/>
          </p:nvPr>
        </p:nvSpPr>
        <p:spPr>
          <a:prstGeom prst="rect">
            <a:avLst/>
          </a:prstGeom>
        </p:spPr>
        <p:txBody>
          <a:bodyPr/>
          <a:lstStyle/>
          <a:p>
            <a:r>
              <a:rPr dirty="0"/>
              <a:t>Learning Objectives for this </a:t>
            </a:r>
            <a:r>
              <a:rPr lang="en-US" dirty="0"/>
              <a:t>Module</a:t>
            </a:r>
            <a:endParaRPr dirty="0"/>
          </a:p>
        </p:txBody>
      </p:sp>
      <p:sp>
        <p:nvSpPr>
          <p:cNvPr id="131" name="Describe that security is a spectrum, and be able to define a realistic threat model for a given system…"/>
          <p:cNvSpPr txBox="1">
            <a:spLocks noGrp="1"/>
          </p:cNvSpPr>
          <p:nvPr>
            <p:ph idx="1"/>
          </p:nvPr>
        </p:nvSpPr>
        <p:spPr>
          <a:prstGeom prst="rect">
            <a:avLst/>
          </a:prstGeom>
        </p:spPr>
        <p:txBody>
          <a:bodyPr>
            <a:normAutofit/>
          </a:bodyPr>
          <a:lstStyle/>
          <a:p>
            <a:pPr marL="349250" indent="-349250">
              <a:buSzPct val="123000"/>
              <a:buChar char="•"/>
            </a:pPr>
            <a:r>
              <a:rPr lang="en-US" dirty="0"/>
              <a:t>You should now be able to:</a:t>
            </a:r>
          </a:p>
          <a:p>
            <a:pPr marL="806450" lvl="1" indent="-349250">
              <a:buSzPct val="123000"/>
            </a:pPr>
            <a:r>
              <a:rPr lang="en-US" dirty="0"/>
              <a:t>Define key terms relating to software/system security</a:t>
            </a:r>
          </a:p>
          <a:p>
            <a:pPr marL="806450" lvl="1" indent="-349250">
              <a:buSzPct val="123000"/>
            </a:pPr>
            <a:r>
              <a:rPr lang="en-US" dirty="0"/>
              <a:t>Explain 5 common vulnerabilities in web applications and similar software systems, and describe some common mitigations for each of them.</a:t>
            </a:r>
          </a:p>
          <a:p>
            <a:pPr marL="806450" lvl="1" indent="-349250">
              <a:buSzPct val="123000"/>
            </a:pPr>
            <a:r>
              <a:rPr lang="en-US" dirty="0"/>
              <a:t>Explain why software alone isn’t enough to assure security</a:t>
            </a:r>
          </a:p>
          <a:p>
            <a:pPr marL="806450" lvl="1" indent="-349250">
              <a:buSzPct val="123000"/>
            </a:pPr>
            <a:r>
              <a:rPr lang="en-US" dirty="0"/>
              <a:t>Explain at least one way in which security can be incorporated into an agile development process</a:t>
            </a:r>
          </a:p>
          <a:p>
            <a:pPr marL="806450" lvl="1" indent="-349250">
              <a:buSzPct val="123000"/>
            </a:pPr>
            <a:endParaRPr dirty="0"/>
          </a:p>
        </p:txBody>
      </p:sp>
    </p:spTree>
    <p:extLst>
      <p:ext uri="{BB962C8B-B14F-4D97-AF65-F5344CB8AC3E}">
        <p14:creationId xmlns:p14="http://schemas.microsoft.com/office/powerpoint/2010/main" val="860465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CEC33-DD4A-7C41-0DA6-F14A7B371A65}"/>
              </a:ext>
            </a:extLst>
          </p:cNvPr>
          <p:cNvSpPr>
            <a:spLocks noGrp="1"/>
          </p:cNvSpPr>
          <p:nvPr>
            <p:ph type="title"/>
          </p:nvPr>
        </p:nvSpPr>
        <p:spPr/>
        <p:txBody>
          <a:bodyPr/>
          <a:lstStyle/>
          <a:p>
            <a:r>
              <a:rPr lang="en-US" dirty="0"/>
              <a:t>Security: Basic Vocabulary (3) </a:t>
            </a:r>
          </a:p>
        </p:txBody>
      </p:sp>
      <p:sp>
        <p:nvSpPr>
          <p:cNvPr id="3" name="Content Placeholder 2">
            <a:extLst>
              <a:ext uri="{FF2B5EF4-FFF2-40B4-BE49-F238E27FC236}">
                <a16:creationId xmlns:a16="http://schemas.microsoft.com/office/drawing/2014/main" id="{51BE5996-979E-A99D-D7C0-979946602204}"/>
              </a:ext>
            </a:extLst>
          </p:cNvPr>
          <p:cNvSpPr>
            <a:spLocks noGrp="1"/>
          </p:cNvSpPr>
          <p:nvPr>
            <p:ph idx="1"/>
          </p:nvPr>
        </p:nvSpPr>
        <p:spPr/>
        <p:txBody>
          <a:bodyPr>
            <a:normAutofit/>
          </a:bodyPr>
          <a:lstStyle/>
          <a:p>
            <a:r>
              <a:rPr lang="en-US" dirty="0"/>
              <a:t>Attack Surface: a portion of the system that might contain a vulnerability</a:t>
            </a:r>
          </a:p>
          <a:p>
            <a:r>
              <a:rPr lang="en-US" dirty="0"/>
              <a:t>Exploit: a technique or method for exploiting a vulnerability</a:t>
            </a:r>
          </a:p>
          <a:p>
            <a:r>
              <a:rPr lang="en-US" dirty="0"/>
              <a:t>Attack: an event that results in the realization of a threat</a:t>
            </a:r>
          </a:p>
          <a:p>
            <a:r>
              <a:rPr lang="en-US" dirty="0"/>
              <a:t>Mitigation: a technique for making an attack less likely, more expensive, or less valuable to an attacker.</a:t>
            </a:r>
          </a:p>
        </p:txBody>
      </p:sp>
      <p:sp>
        <p:nvSpPr>
          <p:cNvPr id="4" name="Slide Number Placeholder 3">
            <a:extLst>
              <a:ext uri="{FF2B5EF4-FFF2-40B4-BE49-F238E27FC236}">
                <a16:creationId xmlns:a16="http://schemas.microsoft.com/office/drawing/2014/main" id="{8747B6BA-A366-FB31-99A5-22FBEF58BCAD}"/>
              </a:ext>
            </a:extLst>
          </p:cNvPr>
          <p:cNvSpPr>
            <a:spLocks noGrp="1"/>
          </p:cNvSpPr>
          <p:nvPr>
            <p:ph type="sldNum" sz="quarter" idx="12"/>
          </p:nvPr>
        </p:nvSpPr>
        <p:spPr/>
        <p:txBody>
          <a:bodyPr/>
          <a:lstStyle/>
          <a:p>
            <a:fld id="{20F37917-FD3A-4669-9018-DA04BCDD3D75}" type="slidenum">
              <a:rPr lang="en-US" smtClean="0"/>
              <a:t>6</a:t>
            </a:fld>
            <a:endParaRPr lang="en-US"/>
          </a:p>
        </p:txBody>
      </p:sp>
    </p:spTree>
    <p:extLst>
      <p:ext uri="{BB962C8B-B14F-4D97-AF65-F5344CB8AC3E}">
        <p14:creationId xmlns:p14="http://schemas.microsoft.com/office/powerpoint/2010/main" val="649774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4B9F-3533-961F-F3F1-F10B401DB3B4}"/>
              </a:ext>
            </a:extLst>
          </p:cNvPr>
          <p:cNvSpPr>
            <a:spLocks noGrp="1"/>
          </p:cNvSpPr>
          <p:nvPr>
            <p:ph type="title"/>
          </p:nvPr>
        </p:nvSpPr>
        <p:spPr/>
        <p:txBody>
          <a:bodyPr/>
          <a:lstStyle/>
          <a:p>
            <a:r>
              <a:rPr lang="en-US" dirty="0"/>
              <a:t>Security is a multiplayer game</a:t>
            </a:r>
          </a:p>
        </p:txBody>
      </p:sp>
      <p:sp>
        <p:nvSpPr>
          <p:cNvPr id="7" name="Content Placeholder 6">
            <a:extLst>
              <a:ext uri="{FF2B5EF4-FFF2-40B4-BE49-F238E27FC236}">
                <a16:creationId xmlns:a16="http://schemas.microsoft.com/office/drawing/2014/main" id="{1B1C69BA-16B3-143F-593E-910B934645D3}"/>
              </a:ext>
            </a:extLst>
          </p:cNvPr>
          <p:cNvSpPr>
            <a:spLocks noGrp="1"/>
          </p:cNvSpPr>
          <p:nvPr>
            <p:ph idx="1"/>
          </p:nvPr>
        </p:nvSpPr>
        <p:spPr>
          <a:xfrm>
            <a:off x="838200" y="1500159"/>
            <a:ext cx="4933950" cy="5221315"/>
          </a:xfrm>
        </p:spPr>
        <p:txBody>
          <a:bodyPr/>
          <a:lstStyle/>
          <a:p>
            <a:pPr marL="0" indent="0">
              <a:buNone/>
            </a:pPr>
            <a:r>
              <a:rPr lang="en-US" dirty="0"/>
              <a:t>The </a:t>
            </a:r>
            <a:r>
              <a:rPr lang="en-US" b="1" i="1" dirty="0"/>
              <a:t>threat model </a:t>
            </a:r>
            <a:r>
              <a:rPr lang="en-US" dirty="0"/>
              <a:t>specifies the rules you imagine that the other person is playing by</a:t>
            </a:r>
            <a:endParaRPr lang="en-US" i="1" dirty="0"/>
          </a:p>
          <a:p>
            <a:r>
              <a:rPr lang="en-US" dirty="0" err="1"/>
              <a:t>GameNite</a:t>
            </a:r>
            <a:r>
              <a:rPr lang="en-US" dirty="0"/>
              <a:t> has radically different applicable threat models than, say, the State Department.</a:t>
            </a:r>
          </a:p>
          <a:p>
            <a:pPr marL="0" indent="0">
              <a:buNone/>
            </a:pPr>
            <a:r>
              <a:rPr lang="en-US" dirty="0"/>
              <a:t>The </a:t>
            </a:r>
            <a:r>
              <a:rPr lang="en-US" b="1" i="1" dirty="0"/>
              <a:t>attack surface</a:t>
            </a:r>
            <a:r>
              <a:rPr lang="en-US" i="1" dirty="0"/>
              <a:t> </a:t>
            </a:r>
            <a:r>
              <a:rPr lang="en-US" dirty="0"/>
              <a:t>specifies where the other player gets to play the game</a:t>
            </a:r>
          </a:p>
        </p:txBody>
      </p:sp>
      <p:sp>
        <p:nvSpPr>
          <p:cNvPr id="4" name="Slide Number Placeholder 3">
            <a:extLst>
              <a:ext uri="{FF2B5EF4-FFF2-40B4-BE49-F238E27FC236}">
                <a16:creationId xmlns:a16="http://schemas.microsoft.com/office/drawing/2014/main" id="{2597EACA-F290-C0E1-FC99-ED9CB77F6E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Security">
            <a:extLst>
              <a:ext uri="{FF2B5EF4-FFF2-40B4-BE49-F238E27FC236}">
                <a16:creationId xmlns:a16="http://schemas.microsoft.com/office/drawing/2014/main" id="{EA0589A8-746F-83D0-D1B5-CE7607543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89100"/>
            <a:ext cx="5689600" cy="347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103198-4671-EBB7-CC94-7CC3F29557CF}"/>
              </a:ext>
            </a:extLst>
          </p:cNvPr>
          <p:cNvSpPr txBox="1"/>
          <p:nvPr/>
        </p:nvSpPr>
        <p:spPr>
          <a:xfrm>
            <a:off x="6096000" y="520862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xkcd.com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/538/</a:t>
            </a:r>
          </a:p>
        </p:txBody>
      </p:sp>
    </p:spTree>
    <p:extLst>
      <p:ext uri="{BB962C8B-B14F-4D97-AF65-F5344CB8AC3E}">
        <p14:creationId xmlns:p14="http://schemas.microsoft.com/office/powerpoint/2010/main" val="2715120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hreat Models"/>
          <p:cNvSpPr txBox="1">
            <a:spLocks noGrp="1"/>
          </p:cNvSpPr>
          <p:nvPr>
            <p:ph type="title"/>
          </p:nvPr>
        </p:nvSpPr>
        <p:spPr>
          <a:prstGeom prst="rect">
            <a:avLst/>
          </a:prstGeom>
        </p:spPr>
        <p:txBody>
          <a:bodyPr>
            <a:normAutofit/>
          </a:bodyPr>
          <a:lstStyle/>
          <a:p>
            <a:r>
              <a:rPr lang="en-US" dirty="0"/>
              <a:t>Threat modeling can help us analyze the issues</a:t>
            </a:r>
            <a:endParaRPr dirty="0"/>
          </a:p>
        </p:txBody>
      </p:sp>
      <p:sp>
        <p:nvSpPr>
          <p:cNvPr id="157" name="What is being defended?…"/>
          <p:cNvSpPr txBox="1">
            <a:spLocks noGrp="1"/>
          </p:cNvSpPr>
          <p:nvPr>
            <p:ph idx="1"/>
          </p:nvPr>
        </p:nvSpPr>
        <p:spPr>
          <a:prstGeom prst="rect">
            <a:avLst/>
          </a:prstGeom>
        </p:spPr>
        <p:txBody>
          <a:bodyPr>
            <a:normAutofit/>
          </a:bodyPr>
          <a:lstStyle/>
          <a:p>
            <a:r>
              <a:rPr dirty="0"/>
              <a:t>What is being defended?</a:t>
            </a:r>
          </a:p>
          <a:p>
            <a:r>
              <a:rPr dirty="0"/>
              <a:t>What malicious actors exist and what attacks might they employ?</a:t>
            </a:r>
            <a:endParaRPr lang="en-US" dirty="0"/>
          </a:p>
          <a:p>
            <a:r>
              <a:rPr lang="en-US" dirty="0"/>
              <a:t>What value can an attacker extract from a vulnerability?</a:t>
            </a:r>
            <a:endParaRPr dirty="0"/>
          </a:p>
          <a:p>
            <a:r>
              <a:rPr dirty="0"/>
              <a:t>Who do we trust?</a:t>
            </a:r>
            <a:r>
              <a:rPr lang="en-US" dirty="0"/>
              <a:t> What parts of the system do we trust?</a:t>
            </a:r>
            <a:endParaRPr dirty="0"/>
          </a:p>
          <a:p>
            <a:r>
              <a:rPr lang="en-US" dirty="0"/>
              <a:t>What can we do in case of attack?</a:t>
            </a:r>
          </a:p>
        </p:txBody>
      </p:sp>
      <p:pic>
        <p:nvPicPr>
          <p:cNvPr id="1026" name="Picture 2">
            <a:extLst>
              <a:ext uri="{FF2B5EF4-FFF2-40B4-BE49-F238E27FC236}">
                <a16:creationId xmlns:a16="http://schemas.microsoft.com/office/drawing/2014/main" id="{4EBE8FD4-1B61-7454-C70C-FC7135E12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7287" y="1678897"/>
            <a:ext cx="2871463" cy="510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299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734FF-7C41-EFAF-CD72-F940AAE26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ACE48-9C5F-E584-59C4-5E27C882EC12}"/>
              </a:ext>
            </a:extLst>
          </p:cNvPr>
          <p:cNvSpPr>
            <a:spLocks noGrp="1"/>
          </p:cNvSpPr>
          <p:nvPr>
            <p:ph type="title"/>
          </p:nvPr>
        </p:nvSpPr>
        <p:spPr/>
        <p:txBody>
          <a:bodyPr/>
          <a:lstStyle/>
          <a:p>
            <a:r>
              <a:rPr lang="en-US" dirty="0"/>
              <a:t>Security is a multiplayer game</a:t>
            </a:r>
          </a:p>
        </p:txBody>
      </p:sp>
      <p:sp>
        <p:nvSpPr>
          <p:cNvPr id="7" name="Content Placeholder 6">
            <a:extLst>
              <a:ext uri="{FF2B5EF4-FFF2-40B4-BE49-F238E27FC236}">
                <a16:creationId xmlns:a16="http://schemas.microsoft.com/office/drawing/2014/main" id="{95809375-729B-F2F0-33C7-C282F4CDE615}"/>
              </a:ext>
            </a:extLst>
          </p:cNvPr>
          <p:cNvSpPr>
            <a:spLocks noGrp="1"/>
          </p:cNvSpPr>
          <p:nvPr>
            <p:ph idx="1"/>
          </p:nvPr>
        </p:nvSpPr>
        <p:spPr>
          <a:xfrm>
            <a:off x="838199" y="1500159"/>
            <a:ext cx="9205913" cy="5221315"/>
          </a:xfrm>
        </p:spPr>
        <p:txBody>
          <a:bodyPr>
            <a:normAutofit/>
          </a:bodyPr>
          <a:lstStyle/>
          <a:p>
            <a:pPr marL="0" indent="0">
              <a:buNone/>
            </a:pPr>
            <a:r>
              <a:rPr lang="en-US" b="1" dirty="0"/>
              <a:t>Simple threat model and attack surface: </a:t>
            </a:r>
            <a:r>
              <a:rPr lang="en-US" dirty="0"/>
              <a:t>on the web, an attacker can make arbitrary requests to any API endpoint, send arbitrary messages over </a:t>
            </a:r>
            <a:r>
              <a:rPr lang="en-US" dirty="0" err="1"/>
              <a:t>websockets</a:t>
            </a:r>
            <a:r>
              <a:rPr lang="en-US" dirty="0"/>
              <a:t>, and can directly interpret every message that comes from the server.</a:t>
            </a:r>
          </a:p>
          <a:p>
            <a:pPr marL="0" indent="0">
              <a:buNone/>
            </a:pPr>
            <a:endParaRPr lang="en-US" dirty="0"/>
          </a:p>
          <a:p>
            <a:pPr marL="0" indent="0">
              <a:buNone/>
            </a:pPr>
            <a:r>
              <a:rPr lang="en-US" b="1" dirty="0"/>
              <a:t>Mitigations:</a:t>
            </a:r>
          </a:p>
          <a:p>
            <a:pPr marL="514350" indent="-514350">
              <a:buFont typeface="+mj-lt"/>
              <a:buAutoNum type="arabicPeriod"/>
            </a:pPr>
            <a:r>
              <a:rPr lang="en-US" dirty="0"/>
              <a:t>Don't put secrets in client code</a:t>
            </a:r>
          </a:p>
          <a:p>
            <a:pPr marL="514350" indent="-514350">
              <a:buFont typeface="+mj-lt"/>
              <a:buAutoNum type="arabicPeriod"/>
            </a:pPr>
            <a:r>
              <a:rPr lang="en-US" dirty="0"/>
              <a:t>Aggressively validate API requests </a:t>
            </a:r>
          </a:p>
          <a:p>
            <a:pPr lvl="1"/>
            <a:r>
              <a:rPr lang="en-US" dirty="0"/>
              <a:t>more on this later.</a:t>
            </a:r>
          </a:p>
          <a:p>
            <a:pPr marL="0" indent="0">
              <a:buNone/>
            </a:pPr>
            <a:endParaRPr lang="en-US" dirty="0"/>
          </a:p>
        </p:txBody>
      </p:sp>
      <p:sp>
        <p:nvSpPr>
          <p:cNvPr id="4" name="Slide Number Placeholder 3">
            <a:extLst>
              <a:ext uri="{FF2B5EF4-FFF2-40B4-BE49-F238E27FC236}">
                <a16:creationId xmlns:a16="http://schemas.microsoft.com/office/drawing/2014/main" id="{83812887-BEE8-250B-13A6-190D43193B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356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893ce20-a697-4fd6-a4da-14011f6a471d}" enabled="1" method="Standard" siteId="{a8eec281-aaa3-4dae-ac9b-9a398b9215e7}" contentBits="0" removed="0"/>
</clbl:labelList>
</file>

<file path=docProps/app.xml><?xml version="1.0" encoding="utf-8"?>
<Properties xmlns="http://schemas.openxmlformats.org/officeDocument/2006/extended-properties" xmlns:vt="http://schemas.openxmlformats.org/officeDocument/2006/docPropsVTypes">
  <TotalTime>58299</TotalTime>
  <Words>5911</Words>
  <Application>Microsoft Office PowerPoint</Application>
  <PresentationFormat>Widescreen</PresentationFormat>
  <Paragraphs>571</Paragraphs>
  <Slides>56</Slides>
  <Notes>46</Notes>
  <HiddenSlides>6</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56</vt:i4>
      </vt:variant>
    </vt:vector>
  </HeadingPairs>
  <TitlesOfParts>
    <vt:vector size="73" baseType="lpstr">
      <vt:lpstr>Algerian</vt:lpstr>
      <vt:lpstr>APPLE CHANCERY</vt:lpstr>
      <vt:lpstr>Arial</vt:lpstr>
      <vt:lpstr>Avenir Next Regular</vt:lpstr>
      <vt:lpstr>Bradley Hand ITC</vt:lpstr>
      <vt:lpstr>Calibri</vt:lpstr>
      <vt:lpstr>Chiller</vt:lpstr>
      <vt:lpstr>Consolas</vt:lpstr>
      <vt:lpstr>Georgia</vt:lpstr>
      <vt:lpstr>Helvetica</vt:lpstr>
      <vt:lpstr>Helvetica Neue</vt:lpstr>
      <vt:lpstr>Inter</vt:lpstr>
      <vt:lpstr>Times New Roman</vt:lpstr>
      <vt:lpstr>Verdana</vt:lpstr>
      <vt:lpstr>Office Theme</vt:lpstr>
      <vt:lpstr>1_Office Theme</vt:lpstr>
      <vt:lpstr>PDF</vt:lpstr>
      <vt:lpstr>CS 4530: Fundamentals of Software Engineering  Module 14: Software Engineering &amp; Security</vt:lpstr>
      <vt:lpstr>Learning Objectives for this Module</vt:lpstr>
      <vt:lpstr>Outline of this lecture</vt:lpstr>
      <vt:lpstr>Security: Basic Vocabulary (1)</vt:lpstr>
      <vt:lpstr>Security: Basic Vocabulary (2) </vt:lpstr>
      <vt:lpstr>Security: Basic Vocabulary (3) </vt:lpstr>
      <vt:lpstr>Security is a multiplayer game</vt:lpstr>
      <vt:lpstr>Threat modeling can help us analyze the issues</vt:lpstr>
      <vt:lpstr>Security is a multiplayer game</vt:lpstr>
      <vt:lpstr>Security isn't always free</vt:lpstr>
      <vt:lpstr>What are the threats? What are possible mitigations?</vt:lpstr>
      <vt:lpstr>STRIDE Framework can help identify Common Threats</vt:lpstr>
      <vt:lpstr>Five major classes of vulnerabilities</vt:lpstr>
      <vt:lpstr>Vulnerability 1 Example: authentication code in a web application</vt:lpstr>
      <vt:lpstr>Who would do such a silly thing?</vt:lpstr>
      <vt:lpstr>Security Principle #1: Minimize Attack Surfaces</vt:lpstr>
      <vt:lpstr>Vulnerability 2: Data controlled by a user flowing into our trusted codebase</vt:lpstr>
      <vt:lpstr>Example: code injection</vt:lpstr>
      <vt:lpstr>Bypassing airport security via SQL injection (2024!)</vt:lpstr>
      <vt:lpstr>A code injection attack (in Apache struts) cost Equifax $1.4 Billion</vt:lpstr>
      <vt:lpstr>The Log4J code injection vulnerability compromised many networks in 2021</vt:lpstr>
      <vt:lpstr>SE-level mitigations for code injection attacks</vt:lpstr>
      <vt:lpstr>Vulnerability 3: Bad Authentication </vt:lpstr>
      <vt:lpstr>(Inadequate) Mitigation: Don't keep passwords; keep their hashes instead</vt:lpstr>
      <vt:lpstr>Is this good enough?</vt:lpstr>
      <vt:lpstr>Is it safe to store the hashes instead of the passwords themselves?</vt:lpstr>
      <vt:lpstr>Actual Mitigation: always salt your passwords</vt:lpstr>
      <vt:lpstr>Security Principle: Don't try this at home; use an established solution instead</vt:lpstr>
      <vt:lpstr>Vulnerability 4: Supply-Chain Attacks</vt:lpstr>
      <vt:lpstr>The software supply chain has many points of weakness</vt:lpstr>
      <vt:lpstr>Example: the eslint-scope attack (2018)</vt:lpstr>
      <vt:lpstr>This incident leveraged several small security failures </vt:lpstr>
      <vt:lpstr>Example: the SolarWinds attack (2020)</vt:lpstr>
      <vt:lpstr>This problem was recognized ages ago</vt:lpstr>
      <vt:lpstr>A 2021 NCSU/Microsoft found that many of the top 1% of npm packages had vulnerabilities</vt:lpstr>
      <vt:lpstr>Your suppliers' risks are your risks</vt:lpstr>
      <vt:lpstr>Your suppliers' risks are your risks.</vt:lpstr>
      <vt:lpstr>Supply-chain risks include more than just software.</vt:lpstr>
      <vt:lpstr>Process-level Threat Mitigations</vt:lpstr>
      <vt:lpstr>Vulnerability #5: Failure to Apply Security Policies</vt:lpstr>
      <vt:lpstr>Example mechanism: secret detection</vt:lpstr>
      <vt:lpstr>Do developers keep secret keys secret, even when they are warned?</vt:lpstr>
      <vt:lpstr>Other mitigations for access-control threats</vt:lpstr>
      <vt:lpstr>David Blank-Edelman (former head of Systems at Khoury)</vt:lpstr>
      <vt:lpstr>A security architecture must include a security culture</vt:lpstr>
      <vt:lpstr>Incorporating Security into an Agile Development Process</vt:lpstr>
      <vt:lpstr>Let’s Walk through an Example</vt:lpstr>
      <vt:lpstr>What are we building?</vt:lpstr>
      <vt:lpstr>What are we building?</vt:lpstr>
      <vt:lpstr>What are we building?</vt:lpstr>
      <vt:lpstr>Every data flow is an attack surface</vt:lpstr>
      <vt:lpstr>Identify the vulnerabilities and threats on each flow</vt:lpstr>
      <vt:lpstr>Choose highest priority vulnerabilities</vt:lpstr>
      <vt:lpstr>What are you going to do?</vt:lpstr>
      <vt:lpstr>Elements of a security culture</vt:lpstr>
      <vt:lpstr>Learning Objectives for this Module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187</cp:revision>
  <dcterms:created xsi:type="dcterms:W3CDTF">2021-01-07T15:19:22Z</dcterms:created>
  <dcterms:modified xsi:type="dcterms:W3CDTF">2026-05-22T14:55:05Z</dcterms:modified>
</cp:coreProperties>
</file>